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6.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7.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8.xml" ContentType="application/vnd.openxmlformats-officedocument.theme+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41.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42.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43.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44.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notesSlides/notesSlide45.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drawings/drawing1.xml" ContentType="application/vnd.openxmlformats-officedocument.drawingml.chartshapes+xml"/>
  <Override PartName="/ppt/notesSlides/notesSlide46.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notesSlides/notesSlide47.xml" ContentType="application/vnd.openxmlformats-officedocument.presentationml.notesSlid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drawings/drawing2.xml" ContentType="application/vnd.openxmlformats-officedocument.drawingml.chartshapes+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 id="2147483716" r:id="rId4"/>
    <p:sldMasterId id="2147483728" r:id="rId5"/>
    <p:sldMasterId id="2147483740" r:id="rId6"/>
    <p:sldMasterId id="2147483749" r:id="rId7"/>
    <p:sldMasterId id="2147483758" r:id="rId8"/>
    <p:sldMasterId id="2147483770" r:id="rId9"/>
  </p:sldMasterIdLst>
  <p:notesMasterIdLst>
    <p:notesMasterId r:id="rId108"/>
  </p:notesMasterIdLst>
  <p:sldIdLst>
    <p:sldId id="257" r:id="rId10"/>
    <p:sldId id="418" r:id="rId11"/>
    <p:sldId id="419" r:id="rId12"/>
    <p:sldId id="420" r:id="rId13"/>
    <p:sldId id="421" r:id="rId14"/>
    <p:sldId id="422" r:id="rId15"/>
    <p:sldId id="423" r:id="rId16"/>
    <p:sldId id="424" r:id="rId17"/>
    <p:sldId id="425" r:id="rId18"/>
    <p:sldId id="426" r:id="rId19"/>
    <p:sldId id="427" r:id="rId20"/>
    <p:sldId id="428" r:id="rId21"/>
    <p:sldId id="429" r:id="rId22"/>
    <p:sldId id="440" r:id="rId23"/>
    <p:sldId id="441" r:id="rId24"/>
    <p:sldId id="442" r:id="rId25"/>
    <p:sldId id="443" r:id="rId26"/>
    <p:sldId id="444" r:id="rId27"/>
    <p:sldId id="445" r:id="rId28"/>
    <p:sldId id="446" r:id="rId29"/>
    <p:sldId id="447" r:id="rId30"/>
    <p:sldId id="448" r:id="rId31"/>
    <p:sldId id="449" r:id="rId32"/>
    <p:sldId id="450" r:id="rId33"/>
    <p:sldId id="451" r:id="rId34"/>
    <p:sldId id="452" r:id="rId35"/>
    <p:sldId id="453" r:id="rId36"/>
    <p:sldId id="454" r:id="rId37"/>
    <p:sldId id="455" r:id="rId38"/>
    <p:sldId id="456" r:id="rId39"/>
    <p:sldId id="457" r:id="rId40"/>
    <p:sldId id="458" r:id="rId41"/>
    <p:sldId id="459" r:id="rId42"/>
    <p:sldId id="460" r:id="rId43"/>
    <p:sldId id="461" r:id="rId44"/>
    <p:sldId id="462" r:id="rId45"/>
    <p:sldId id="463" r:id="rId46"/>
    <p:sldId id="464" r:id="rId47"/>
    <p:sldId id="465" r:id="rId48"/>
    <p:sldId id="466" r:id="rId49"/>
    <p:sldId id="467" r:id="rId50"/>
    <p:sldId id="468" r:id="rId51"/>
    <p:sldId id="469" r:id="rId52"/>
    <p:sldId id="470" r:id="rId53"/>
    <p:sldId id="471" r:id="rId54"/>
    <p:sldId id="430" r:id="rId55"/>
    <p:sldId id="431" r:id="rId56"/>
    <p:sldId id="405" r:id="rId57"/>
    <p:sldId id="406" r:id="rId58"/>
    <p:sldId id="407" r:id="rId59"/>
    <p:sldId id="408" r:id="rId60"/>
    <p:sldId id="409" r:id="rId61"/>
    <p:sldId id="410" r:id="rId62"/>
    <p:sldId id="411" r:id="rId63"/>
    <p:sldId id="412" r:id="rId64"/>
    <p:sldId id="413" r:id="rId65"/>
    <p:sldId id="414" r:id="rId66"/>
    <p:sldId id="415" r:id="rId67"/>
    <p:sldId id="416" r:id="rId68"/>
    <p:sldId id="417" r:id="rId69"/>
    <p:sldId id="472" r:id="rId70"/>
    <p:sldId id="432" r:id="rId71"/>
    <p:sldId id="433" r:id="rId72"/>
    <p:sldId id="434" r:id="rId73"/>
    <p:sldId id="435" r:id="rId74"/>
    <p:sldId id="436" r:id="rId75"/>
    <p:sldId id="437" r:id="rId76"/>
    <p:sldId id="438" r:id="rId77"/>
    <p:sldId id="439" r:id="rId78"/>
    <p:sldId id="271" r:id="rId79"/>
    <p:sldId id="272" r:id="rId80"/>
    <p:sldId id="273" r:id="rId81"/>
    <p:sldId id="274" r:id="rId82"/>
    <p:sldId id="275" r:id="rId83"/>
    <p:sldId id="276" r:id="rId84"/>
    <p:sldId id="371" r:id="rId85"/>
    <p:sldId id="372" r:id="rId86"/>
    <p:sldId id="279" r:id="rId87"/>
    <p:sldId id="286" r:id="rId88"/>
    <p:sldId id="473" r:id="rId89"/>
    <p:sldId id="288" r:id="rId90"/>
    <p:sldId id="289" r:id="rId91"/>
    <p:sldId id="290" r:id="rId92"/>
    <p:sldId id="291" r:id="rId93"/>
    <p:sldId id="292" r:id="rId94"/>
    <p:sldId id="293" r:id="rId95"/>
    <p:sldId id="294" r:id="rId96"/>
    <p:sldId id="295" r:id="rId97"/>
    <p:sldId id="296" r:id="rId98"/>
    <p:sldId id="297" r:id="rId99"/>
    <p:sldId id="298" r:id="rId100"/>
    <p:sldId id="299" r:id="rId101"/>
    <p:sldId id="300" r:id="rId102"/>
    <p:sldId id="301" r:id="rId103"/>
    <p:sldId id="302" r:id="rId104"/>
    <p:sldId id="303" r:id="rId105"/>
    <p:sldId id="304" r:id="rId106"/>
    <p:sldId id="305" r:id="rId10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9D100CAC-0A2B-47B7-AB44-535F2842D8A8}">
          <p14:sldIdLst>
            <p14:sldId id="257"/>
            <p14:sldId id="418"/>
            <p14:sldId id="419"/>
            <p14:sldId id="420"/>
            <p14:sldId id="421"/>
          </p14:sldIdLst>
        </p14:section>
        <p14:section name="RW Updates" id="{8C6FF7B7-8085-4034-B0BD-FFC169B62B61}">
          <p14:sldIdLst>
            <p14:sldId id="422"/>
            <p14:sldId id="423"/>
            <p14:sldId id="424"/>
            <p14:sldId id="425"/>
            <p14:sldId id="426"/>
            <p14:sldId id="427"/>
            <p14:sldId id="428"/>
            <p14:sldId id="429"/>
          </p14:sldIdLst>
        </p14:section>
        <p14:section name="Epidemiology" id="{F67BDF78-71AD-4F8E-8C1B-761866ECD213}">
          <p14:sldIdLst>
            <p14:sldId id="440"/>
            <p14:sldId id="441"/>
            <p14:sldId id="442"/>
            <p14:sldId id="443"/>
            <p14:sldId id="444"/>
            <p14:sldId id="445"/>
            <p14:sldId id="446"/>
            <p14:sldId id="447"/>
            <p14:sldId id="448"/>
            <p14:sldId id="449"/>
            <p14:sldId id="450"/>
            <p14:sldId id="451"/>
            <p14:sldId id="452"/>
            <p14:sldId id="453"/>
            <p14:sldId id="454"/>
            <p14:sldId id="455"/>
            <p14:sldId id="456"/>
            <p14:sldId id="457"/>
            <p14:sldId id="458"/>
            <p14:sldId id="459"/>
            <p14:sldId id="460"/>
            <p14:sldId id="461"/>
            <p14:sldId id="462"/>
            <p14:sldId id="463"/>
            <p14:sldId id="464"/>
            <p14:sldId id="465"/>
            <p14:sldId id="466"/>
            <p14:sldId id="467"/>
            <p14:sldId id="468"/>
            <p14:sldId id="469"/>
            <p14:sldId id="470"/>
            <p14:sldId id="471"/>
            <p14:sldId id="430"/>
            <p14:sldId id="431"/>
            <p14:sldId id="405"/>
            <p14:sldId id="406"/>
          </p14:sldIdLst>
        </p14:section>
        <p14:section name="CQM" id="{DAB09316-1641-4340-8E9C-337EECF2C20C}">
          <p14:sldIdLst>
            <p14:sldId id="407"/>
            <p14:sldId id="408"/>
            <p14:sldId id="409"/>
            <p14:sldId id="410"/>
            <p14:sldId id="411"/>
            <p14:sldId id="412"/>
            <p14:sldId id="413"/>
            <p14:sldId id="414"/>
            <p14:sldId id="415"/>
            <p14:sldId id="416"/>
            <p14:sldId id="417"/>
          </p14:sldIdLst>
        </p14:section>
        <p14:section name="SOC and Services Updates" id="{7E9803CB-C45E-4F77-92C3-6652A0ED86E3}">
          <p14:sldIdLst>
            <p14:sldId id="472"/>
            <p14:sldId id="432"/>
            <p14:sldId id="433"/>
            <p14:sldId id="434"/>
            <p14:sldId id="435"/>
            <p14:sldId id="436"/>
            <p14:sldId id="437"/>
            <p14:sldId id="438"/>
            <p14:sldId id="439"/>
          </p14:sldIdLst>
        </p14:section>
        <p14:section name="CAREWare &amp; Provider Training" id="{E36BABA0-3A5E-4E80-91E0-3151DF9D0E0B}">
          <p14:sldIdLst>
            <p14:sldId id="271"/>
            <p14:sldId id="272"/>
            <p14:sldId id="273"/>
            <p14:sldId id="274"/>
            <p14:sldId id="275"/>
            <p14:sldId id="276"/>
            <p14:sldId id="371"/>
            <p14:sldId id="372"/>
            <p14:sldId id="279"/>
          </p14:sldIdLst>
        </p14:section>
        <p14:section name="EHE" id="{0DF4A414-F612-4CC6-A7CE-B613E614B4D5}">
          <p14:sldIdLst>
            <p14:sldId id="286"/>
            <p14:sldId id="473"/>
            <p14:sldId id="288"/>
            <p14:sldId id="289"/>
            <p14:sldId id="290"/>
            <p14:sldId id="291"/>
            <p14:sldId id="292"/>
            <p14:sldId id="293"/>
            <p14:sldId id="294"/>
            <p14:sldId id="295"/>
            <p14:sldId id="296"/>
            <p14:sldId id="297"/>
            <p14:sldId id="298"/>
            <p14:sldId id="299"/>
            <p14:sldId id="300"/>
            <p14:sldId id="301"/>
            <p14:sldId id="302"/>
            <p14:sldId id="303"/>
            <p14:sldId id="304"/>
            <p14:sldId id="305"/>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rin Lark" initials="EL" lastIdx="1" clrIdx="0">
    <p:extLst>
      <p:ext uri="{19B8F6BF-5375-455C-9EA6-DF929625EA0E}">
        <p15:presenceInfo xmlns:p15="http://schemas.microsoft.com/office/powerpoint/2012/main" userId="Erin Lark"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82" d="100"/>
          <a:sy n="82" d="100"/>
        </p:scale>
        <p:origin x="720"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7.xml"/><Relationship Id="rId21" Type="http://schemas.openxmlformats.org/officeDocument/2006/relationships/slide" Target="slides/slide12.xml"/><Relationship Id="rId42" Type="http://schemas.openxmlformats.org/officeDocument/2006/relationships/slide" Target="slides/slide33.xml"/><Relationship Id="rId47" Type="http://schemas.openxmlformats.org/officeDocument/2006/relationships/slide" Target="slides/slide38.xml"/><Relationship Id="rId63" Type="http://schemas.openxmlformats.org/officeDocument/2006/relationships/slide" Target="slides/slide54.xml"/><Relationship Id="rId68" Type="http://schemas.openxmlformats.org/officeDocument/2006/relationships/slide" Target="slides/slide59.xml"/><Relationship Id="rId84" Type="http://schemas.openxmlformats.org/officeDocument/2006/relationships/slide" Target="slides/slide75.xml"/><Relationship Id="rId89" Type="http://schemas.openxmlformats.org/officeDocument/2006/relationships/slide" Target="slides/slide80.xml"/><Relationship Id="rId112" Type="http://schemas.openxmlformats.org/officeDocument/2006/relationships/theme" Target="theme/theme1.xml"/><Relationship Id="rId16" Type="http://schemas.openxmlformats.org/officeDocument/2006/relationships/slide" Target="slides/slide7.xml"/><Relationship Id="rId107" Type="http://schemas.openxmlformats.org/officeDocument/2006/relationships/slide" Target="slides/slide98.xml"/><Relationship Id="rId11" Type="http://schemas.openxmlformats.org/officeDocument/2006/relationships/slide" Target="slides/slide2.xml"/><Relationship Id="rId32" Type="http://schemas.openxmlformats.org/officeDocument/2006/relationships/slide" Target="slides/slide23.xml"/><Relationship Id="rId37" Type="http://schemas.openxmlformats.org/officeDocument/2006/relationships/slide" Target="slides/slide28.xml"/><Relationship Id="rId53" Type="http://schemas.openxmlformats.org/officeDocument/2006/relationships/slide" Target="slides/slide44.xml"/><Relationship Id="rId58" Type="http://schemas.openxmlformats.org/officeDocument/2006/relationships/slide" Target="slides/slide49.xml"/><Relationship Id="rId74" Type="http://schemas.openxmlformats.org/officeDocument/2006/relationships/slide" Target="slides/slide65.xml"/><Relationship Id="rId79" Type="http://schemas.openxmlformats.org/officeDocument/2006/relationships/slide" Target="slides/slide70.xml"/><Relationship Id="rId102" Type="http://schemas.openxmlformats.org/officeDocument/2006/relationships/slide" Target="slides/slide93.xml"/><Relationship Id="rId5" Type="http://schemas.openxmlformats.org/officeDocument/2006/relationships/slideMaster" Target="slideMasters/slideMaster5.xml"/><Relationship Id="rId90" Type="http://schemas.openxmlformats.org/officeDocument/2006/relationships/slide" Target="slides/slide81.xml"/><Relationship Id="rId95" Type="http://schemas.openxmlformats.org/officeDocument/2006/relationships/slide" Target="slides/slide86.xml"/><Relationship Id="rId22" Type="http://schemas.openxmlformats.org/officeDocument/2006/relationships/slide" Target="slides/slide13.xml"/><Relationship Id="rId27" Type="http://schemas.openxmlformats.org/officeDocument/2006/relationships/slide" Target="slides/slide18.xml"/><Relationship Id="rId43" Type="http://schemas.openxmlformats.org/officeDocument/2006/relationships/slide" Target="slides/slide34.xml"/><Relationship Id="rId48" Type="http://schemas.openxmlformats.org/officeDocument/2006/relationships/slide" Target="slides/slide39.xml"/><Relationship Id="rId64" Type="http://schemas.openxmlformats.org/officeDocument/2006/relationships/slide" Target="slides/slide55.xml"/><Relationship Id="rId69" Type="http://schemas.openxmlformats.org/officeDocument/2006/relationships/slide" Target="slides/slide60.xml"/><Relationship Id="rId113" Type="http://schemas.openxmlformats.org/officeDocument/2006/relationships/tableStyles" Target="tableStyles.xml"/><Relationship Id="rId80" Type="http://schemas.openxmlformats.org/officeDocument/2006/relationships/slide" Target="slides/slide71.xml"/><Relationship Id="rId85" Type="http://schemas.openxmlformats.org/officeDocument/2006/relationships/slide" Target="slides/slide76.xml"/><Relationship Id="rId12" Type="http://schemas.openxmlformats.org/officeDocument/2006/relationships/slide" Target="slides/slide3.xml"/><Relationship Id="rId17" Type="http://schemas.openxmlformats.org/officeDocument/2006/relationships/slide" Target="slides/slide8.xml"/><Relationship Id="rId33" Type="http://schemas.openxmlformats.org/officeDocument/2006/relationships/slide" Target="slides/slide24.xml"/><Relationship Id="rId38" Type="http://schemas.openxmlformats.org/officeDocument/2006/relationships/slide" Target="slides/slide29.xml"/><Relationship Id="rId59" Type="http://schemas.openxmlformats.org/officeDocument/2006/relationships/slide" Target="slides/slide50.xml"/><Relationship Id="rId103" Type="http://schemas.openxmlformats.org/officeDocument/2006/relationships/slide" Target="slides/slide94.xml"/><Relationship Id="rId108" Type="http://schemas.openxmlformats.org/officeDocument/2006/relationships/notesMaster" Target="notesMasters/notesMaster1.xml"/><Relationship Id="rId54" Type="http://schemas.openxmlformats.org/officeDocument/2006/relationships/slide" Target="slides/slide45.xml"/><Relationship Id="rId70" Type="http://schemas.openxmlformats.org/officeDocument/2006/relationships/slide" Target="slides/slide61.xml"/><Relationship Id="rId75" Type="http://schemas.openxmlformats.org/officeDocument/2006/relationships/slide" Target="slides/slide66.xml"/><Relationship Id="rId91" Type="http://schemas.openxmlformats.org/officeDocument/2006/relationships/slide" Target="slides/slide82.xml"/><Relationship Id="rId96" Type="http://schemas.openxmlformats.org/officeDocument/2006/relationships/slide" Target="slides/slide87.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slide" Target="slides/slide48.xml"/><Relationship Id="rId106" Type="http://schemas.openxmlformats.org/officeDocument/2006/relationships/slide" Target="slides/slide97.xml"/><Relationship Id="rId10" Type="http://schemas.openxmlformats.org/officeDocument/2006/relationships/slide" Target="slides/slide1.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 Id="rId60" Type="http://schemas.openxmlformats.org/officeDocument/2006/relationships/slide" Target="slides/slide51.xml"/><Relationship Id="rId65" Type="http://schemas.openxmlformats.org/officeDocument/2006/relationships/slide" Target="slides/slide56.xml"/><Relationship Id="rId73" Type="http://schemas.openxmlformats.org/officeDocument/2006/relationships/slide" Target="slides/slide64.xml"/><Relationship Id="rId78" Type="http://schemas.openxmlformats.org/officeDocument/2006/relationships/slide" Target="slides/slide69.xml"/><Relationship Id="rId81" Type="http://schemas.openxmlformats.org/officeDocument/2006/relationships/slide" Target="slides/slide72.xml"/><Relationship Id="rId86" Type="http://schemas.openxmlformats.org/officeDocument/2006/relationships/slide" Target="slides/slide77.xml"/><Relationship Id="rId94" Type="http://schemas.openxmlformats.org/officeDocument/2006/relationships/slide" Target="slides/slide85.xml"/><Relationship Id="rId99" Type="http://schemas.openxmlformats.org/officeDocument/2006/relationships/slide" Target="slides/slide90.xml"/><Relationship Id="rId101" Type="http://schemas.openxmlformats.org/officeDocument/2006/relationships/slide" Target="slides/slide92.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4.xml"/><Relationship Id="rId18" Type="http://schemas.openxmlformats.org/officeDocument/2006/relationships/slide" Target="slides/slide9.xml"/><Relationship Id="rId39" Type="http://schemas.openxmlformats.org/officeDocument/2006/relationships/slide" Target="slides/slide30.xml"/><Relationship Id="rId109" Type="http://schemas.openxmlformats.org/officeDocument/2006/relationships/commentAuthors" Target="commentAuthors.xml"/><Relationship Id="rId34" Type="http://schemas.openxmlformats.org/officeDocument/2006/relationships/slide" Target="slides/slide25.xml"/><Relationship Id="rId50" Type="http://schemas.openxmlformats.org/officeDocument/2006/relationships/slide" Target="slides/slide41.xml"/><Relationship Id="rId55" Type="http://schemas.openxmlformats.org/officeDocument/2006/relationships/slide" Target="slides/slide46.xml"/><Relationship Id="rId76" Type="http://schemas.openxmlformats.org/officeDocument/2006/relationships/slide" Target="slides/slide67.xml"/><Relationship Id="rId97" Type="http://schemas.openxmlformats.org/officeDocument/2006/relationships/slide" Target="slides/slide88.xml"/><Relationship Id="rId104" Type="http://schemas.openxmlformats.org/officeDocument/2006/relationships/slide" Target="slides/slide95.xml"/><Relationship Id="rId7" Type="http://schemas.openxmlformats.org/officeDocument/2006/relationships/slideMaster" Target="slideMasters/slideMaster7.xml"/><Relationship Id="rId71" Type="http://schemas.openxmlformats.org/officeDocument/2006/relationships/slide" Target="slides/slide62.xml"/><Relationship Id="rId92" Type="http://schemas.openxmlformats.org/officeDocument/2006/relationships/slide" Target="slides/slide83.xml"/><Relationship Id="rId2" Type="http://schemas.openxmlformats.org/officeDocument/2006/relationships/slideMaster" Target="slideMasters/slideMaster2.xml"/><Relationship Id="rId29" Type="http://schemas.openxmlformats.org/officeDocument/2006/relationships/slide" Target="slides/slide20.xml"/><Relationship Id="rId24" Type="http://schemas.openxmlformats.org/officeDocument/2006/relationships/slide" Target="slides/slide15.xml"/><Relationship Id="rId40" Type="http://schemas.openxmlformats.org/officeDocument/2006/relationships/slide" Target="slides/slide31.xml"/><Relationship Id="rId45" Type="http://schemas.openxmlformats.org/officeDocument/2006/relationships/slide" Target="slides/slide36.xml"/><Relationship Id="rId66" Type="http://schemas.openxmlformats.org/officeDocument/2006/relationships/slide" Target="slides/slide57.xml"/><Relationship Id="rId87" Type="http://schemas.openxmlformats.org/officeDocument/2006/relationships/slide" Target="slides/slide78.xml"/><Relationship Id="rId110" Type="http://schemas.openxmlformats.org/officeDocument/2006/relationships/presProps" Target="presProps.xml"/><Relationship Id="rId61" Type="http://schemas.openxmlformats.org/officeDocument/2006/relationships/slide" Target="slides/slide52.xml"/><Relationship Id="rId82" Type="http://schemas.openxmlformats.org/officeDocument/2006/relationships/slide" Target="slides/slide73.xml"/><Relationship Id="rId19" Type="http://schemas.openxmlformats.org/officeDocument/2006/relationships/slide" Target="slides/slide10.xml"/><Relationship Id="rId14" Type="http://schemas.openxmlformats.org/officeDocument/2006/relationships/slide" Target="slides/slide5.xml"/><Relationship Id="rId30" Type="http://schemas.openxmlformats.org/officeDocument/2006/relationships/slide" Target="slides/slide21.xml"/><Relationship Id="rId35" Type="http://schemas.openxmlformats.org/officeDocument/2006/relationships/slide" Target="slides/slide26.xml"/><Relationship Id="rId56" Type="http://schemas.openxmlformats.org/officeDocument/2006/relationships/slide" Target="slides/slide47.xml"/><Relationship Id="rId77" Type="http://schemas.openxmlformats.org/officeDocument/2006/relationships/slide" Target="slides/slide68.xml"/><Relationship Id="rId100" Type="http://schemas.openxmlformats.org/officeDocument/2006/relationships/slide" Target="slides/slide91.xml"/><Relationship Id="rId105" Type="http://schemas.openxmlformats.org/officeDocument/2006/relationships/slide" Target="slides/slide96.xml"/><Relationship Id="rId8" Type="http://schemas.openxmlformats.org/officeDocument/2006/relationships/slideMaster" Target="slideMasters/slideMaster8.xml"/><Relationship Id="rId51" Type="http://schemas.openxmlformats.org/officeDocument/2006/relationships/slide" Target="slides/slide42.xml"/><Relationship Id="rId72" Type="http://schemas.openxmlformats.org/officeDocument/2006/relationships/slide" Target="slides/slide63.xml"/><Relationship Id="rId93" Type="http://schemas.openxmlformats.org/officeDocument/2006/relationships/slide" Target="slides/slide84.xml"/><Relationship Id="rId98" Type="http://schemas.openxmlformats.org/officeDocument/2006/relationships/slide" Target="slides/slide89.xml"/><Relationship Id="rId3" Type="http://schemas.openxmlformats.org/officeDocument/2006/relationships/slideMaster" Target="slideMasters/slideMaster3.xml"/><Relationship Id="rId25" Type="http://schemas.openxmlformats.org/officeDocument/2006/relationships/slide" Target="slides/slide16.xml"/><Relationship Id="rId46" Type="http://schemas.openxmlformats.org/officeDocument/2006/relationships/slide" Target="slides/slide37.xml"/><Relationship Id="rId67" Type="http://schemas.openxmlformats.org/officeDocument/2006/relationships/slide" Target="slides/slide58.xml"/><Relationship Id="rId20" Type="http://schemas.openxmlformats.org/officeDocument/2006/relationships/slide" Target="slides/slide11.xml"/><Relationship Id="rId41" Type="http://schemas.openxmlformats.org/officeDocument/2006/relationships/slide" Target="slides/slide32.xml"/><Relationship Id="rId62" Type="http://schemas.openxmlformats.org/officeDocument/2006/relationships/slide" Target="slides/slide53.xml"/><Relationship Id="rId83" Type="http://schemas.openxmlformats.org/officeDocument/2006/relationships/slide" Target="slides/slide74.xml"/><Relationship Id="rId88" Type="http://schemas.openxmlformats.org/officeDocument/2006/relationships/slide" Target="slides/slide79.xml"/><Relationship Id="rId111"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10.72.68.20\ESI\Epidemiology%20Team\HIV-STI\HIV-STI%20Epidemiologists\All%20Funding%20Continuums\cy2025%20all%20funding%20continuums.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file:///\\10.72.68.20\ESI\Epidemiology%20Team\HIV-STI\HIV-STI%20Epidemiologists\All%20Funding%20Continuums\cy2025%20all%20funding%20continuums.xlsx" TargetMode="External"/><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oleObject" Target="file:///\\10.72.68.20\ESI\Epidemiology%20Team\HIV-STI\HIV-STI%20Epidemiologists\All%20Funding%20Continuums\cy2025%20all%20funding%20continuums.xlsx" TargetMode="External"/><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oleObject" Target="file:///\\10.72.68.20\ESI\Epidemiology%20Team\HIV-STI\HIV-STI%20Epidemiologists\All%20Funding%20Continuums\cy2025%20all%20funding%20continuums.xlsx" TargetMode="External"/><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oleObject" Target="file:///\\10.72.68.20\ESI\Epidemiology%20Team\HIV-STI\HIV-STI%20Epidemiologists\All%20Funding%20Continuums\cy2025%20all%20funding%20continuums.xlsx" TargetMode="External"/><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oleObject" Target="file:///\\10.72.68.20\ESI\Epidemiology%20Team\HIV-STI\HIV-STI%20Epidemiologists\All%20Funding%20Continuums\cy2025%20all%20funding%20continuums.xlsx" TargetMode="External"/><Relationship Id="rId2" Type="http://schemas.microsoft.com/office/2011/relationships/chartColorStyle" Target="colors14.xml"/><Relationship Id="rId1" Type="http://schemas.microsoft.com/office/2011/relationships/chartStyle" Target="style14.xml"/><Relationship Id="rId4" Type="http://schemas.openxmlformats.org/officeDocument/2006/relationships/chartUserShapes" Target="../drawings/drawing1.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6.xml"/><Relationship Id="rId1" Type="http://schemas.microsoft.com/office/2011/relationships/chartStyle" Target="style16.xml"/><Relationship Id="rId4" Type="http://schemas.openxmlformats.org/officeDocument/2006/relationships/chartUserShapes" Target="../drawings/drawing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HIV Incidence</c:v>
                </c:pt>
              </c:strCache>
            </c:strRef>
          </c:tx>
          <c:spPr>
            <a:ln w="28575" cap="rnd">
              <a:solidFill>
                <a:srgbClr val="0D594E"/>
              </a:solidFill>
              <a:round/>
            </a:ln>
            <a:effectLst/>
          </c:spPr>
          <c:marker>
            <c:symbol val="circle"/>
            <c:size val="5"/>
            <c:spPr>
              <a:solidFill>
                <a:srgbClr val="0D594E"/>
              </a:solidFill>
              <a:ln w="9525">
                <a:solidFill>
                  <a:schemeClr val="accent1"/>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2020</c:v>
                </c:pt>
                <c:pt idx="1">
                  <c:v>2021</c:v>
                </c:pt>
                <c:pt idx="2">
                  <c:v>2022</c:v>
                </c:pt>
                <c:pt idx="3">
                  <c:v>2023</c:v>
                </c:pt>
                <c:pt idx="4">
                  <c:v>2024</c:v>
                </c:pt>
                <c:pt idx="5">
                  <c:v>2025</c:v>
                </c:pt>
              </c:numCache>
            </c:numRef>
          </c:cat>
          <c:val>
            <c:numRef>
              <c:f>Sheet1!$B$2:$B$7</c:f>
              <c:numCache>
                <c:formatCode>General</c:formatCode>
                <c:ptCount val="6"/>
                <c:pt idx="0">
                  <c:v>213</c:v>
                </c:pt>
                <c:pt idx="1">
                  <c:v>202</c:v>
                </c:pt>
                <c:pt idx="2">
                  <c:v>167</c:v>
                </c:pt>
                <c:pt idx="3">
                  <c:v>177</c:v>
                </c:pt>
                <c:pt idx="4">
                  <c:v>176</c:v>
                </c:pt>
                <c:pt idx="5">
                  <c:v>187</c:v>
                </c:pt>
              </c:numCache>
            </c:numRef>
          </c:val>
          <c:smooth val="0"/>
          <c:extLst>
            <c:ext xmlns:c16="http://schemas.microsoft.com/office/drawing/2014/chart" uri="{C3380CC4-5D6E-409C-BE32-E72D297353CC}">
              <c16:uniqueId val="{00000000-86CB-4078-88A7-AA0F0E3054A7}"/>
            </c:ext>
          </c:extLst>
        </c:ser>
        <c:dLbls>
          <c:dLblPos val="t"/>
          <c:showLegendKey val="0"/>
          <c:showVal val="1"/>
          <c:showCatName val="0"/>
          <c:showSerName val="0"/>
          <c:showPercent val="0"/>
          <c:showBubbleSize val="0"/>
        </c:dLbls>
        <c:marker val="1"/>
        <c:smooth val="0"/>
        <c:axId val="2053470080"/>
        <c:axId val="2053466336"/>
      </c:lineChart>
      <c:catAx>
        <c:axId val="2053470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53466336"/>
        <c:crosses val="autoZero"/>
        <c:auto val="1"/>
        <c:lblAlgn val="ctr"/>
        <c:lblOffset val="100"/>
        <c:noMultiLvlLbl val="0"/>
      </c:catAx>
      <c:valAx>
        <c:axId val="2053466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53470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HIV Prevalence</c:v>
                </c:pt>
              </c:strCache>
            </c:strRef>
          </c:tx>
          <c:spPr>
            <a:ln w="28575" cap="rnd">
              <a:solidFill>
                <a:srgbClr val="0D594E"/>
              </a:solidFill>
              <a:round/>
            </a:ln>
            <a:effectLst/>
          </c:spPr>
          <c:marker>
            <c:symbol val="circle"/>
            <c:size val="5"/>
            <c:spPr>
              <a:solidFill>
                <a:srgbClr val="0D594E"/>
              </a:solidFill>
              <a:ln w="9525">
                <a:solidFill>
                  <a:schemeClr val="accent1"/>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2020</c:v>
                </c:pt>
                <c:pt idx="1">
                  <c:v>2021</c:v>
                </c:pt>
                <c:pt idx="2">
                  <c:v>2022</c:v>
                </c:pt>
                <c:pt idx="3">
                  <c:v>2023</c:v>
                </c:pt>
                <c:pt idx="4">
                  <c:v>2024</c:v>
                </c:pt>
              </c:numCache>
            </c:numRef>
          </c:cat>
          <c:val>
            <c:numRef>
              <c:f>Sheet1!$B$2:$B$6</c:f>
              <c:numCache>
                <c:formatCode>#,##0</c:formatCode>
                <c:ptCount val="5"/>
                <c:pt idx="0">
                  <c:v>5924</c:v>
                </c:pt>
                <c:pt idx="1">
                  <c:v>6045</c:v>
                </c:pt>
                <c:pt idx="2">
                  <c:v>6016</c:v>
                </c:pt>
                <c:pt idx="3">
                  <c:v>6038</c:v>
                </c:pt>
                <c:pt idx="4">
                  <c:v>6213</c:v>
                </c:pt>
              </c:numCache>
            </c:numRef>
          </c:val>
          <c:smooth val="0"/>
          <c:extLst>
            <c:ext xmlns:c16="http://schemas.microsoft.com/office/drawing/2014/chart" uri="{C3380CC4-5D6E-409C-BE32-E72D297353CC}">
              <c16:uniqueId val="{00000000-16D6-492B-B601-D95744E1C7C7}"/>
            </c:ext>
          </c:extLst>
        </c:ser>
        <c:dLbls>
          <c:dLblPos val="t"/>
          <c:showLegendKey val="0"/>
          <c:showVal val="1"/>
          <c:showCatName val="0"/>
          <c:showSerName val="0"/>
          <c:showPercent val="0"/>
          <c:showBubbleSize val="0"/>
        </c:dLbls>
        <c:marker val="1"/>
        <c:smooth val="0"/>
        <c:axId val="385746160"/>
        <c:axId val="385753232"/>
      </c:lineChart>
      <c:catAx>
        <c:axId val="385746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753232"/>
        <c:crosses val="autoZero"/>
        <c:auto val="1"/>
        <c:lblAlgn val="ctr"/>
        <c:lblOffset val="100"/>
        <c:noMultiLvlLbl val="0"/>
      </c:catAx>
      <c:valAx>
        <c:axId val="3857532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746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HIV Incidence</c:v>
                </c:pt>
              </c:strCache>
            </c:strRef>
          </c:tx>
          <c:spPr>
            <a:ln w="28575" cap="rnd">
              <a:solidFill>
                <a:srgbClr val="0D594E"/>
              </a:solidFill>
              <a:round/>
            </a:ln>
            <a:effectLst/>
          </c:spPr>
          <c:marker>
            <c:symbol val="circle"/>
            <c:size val="5"/>
            <c:spPr>
              <a:solidFill>
                <a:srgbClr val="0D594E"/>
              </a:solidFill>
              <a:ln w="9525">
                <a:solidFill>
                  <a:srgbClr val="0D594E"/>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2020</c:v>
                </c:pt>
                <c:pt idx="1">
                  <c:v>2021</c:v>
                </c:pt>
                <c:pt idx="2">
                  <c:v>2022</c:v>
                </c:pt>
                <c:pt idx="3">
                  <c:v>2023</c:v>
                </c:pt>
                <c:pt idx="4">
                  <c:v>2024</c:v>
                </c:pt>
                <c:pt idx="5">
                  <c:v>2025</c:v>
                </c:pt>
              </c:numCache>
            </c:numRef>
          </c:cat>
          <c:val>
            <c:numRef>
              <c:f>Sheet1!$B$2:$B$7</c:f>
              <c:numCache>
                <c:formatCode>General</c:formatCode>
                <c:ptCount val="6"/>
                <c:pt idx="0">
                  <c:v>20</c:v>
                </c:pt>
                <c:pt idx="1">
                  <c:v>21</c:v>
                </c:pt>
                <c:pt idx="2">
                  <c:v>25</c:v>
                </c:pt>
                <c:pt idx="3">
                  <c:v>19</c:v>
                </c:pt>
                <c:pt idx="4">
                  <c:v>23</c:v>
                </c:pt>
                <c:pt idx="5">
                  <c:v>29</c:v>
                </c:pt>
              </c:numCache>
            </c:numRef>
          </c:val>
          <c:smooth val="0"/>
          <c:extLst>
            <c:ext xmlns:c16="http://schemas.microsoft.com/office/drawing/2014/chart" uri="{C3380CC4-5D6E-409C-BE32-E72D297353CC}">
              <c16:uniqueId val="{00000000-0404-4536-9E7F-BE2BC264BE71}"/>
            </c:ext>
          </c:extLst>
        </c:ser>
        <c:dLbls>
          <c:dLblPos val="t"/>
          <c:showLegendKey val="0"/>
          <c:showVal val="1"/>
          <c:showCatName val="0"/>
          <c:showSerName val="0"/>
          <c:showPercent val="0"/>
          <c:showBubbleSize val="0"/>
        </c:dLbls>
        <c:marker val="1"/>
        <c:smooth val="0"/>
        <c:axId val="1407887679"/>
        <c:axId val="1407888927"/>
      </c:lineChart>
      <c:catAx>
        <c:axId val="140788767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07888927"/>
        <c:crosses val="autoZero"/>
        <c:auto val="1"/>
        <c:lblAlgn val="ctr"/>
        <c:lblOffset val="100"/>
        <c:noMultiLvlLbl val="0"/>
      </c:catAx>
      <c:valAx>
        <c:axId val="1407888927"/>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0788767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HIV Prevalence</c:v>
                </c:pt>
              </c:strCache>
            </c:strRef>
          </c:tx>
          <c:spPr>
            <a:ln w="28575" cap="rnd">
              <a:solidFill>
                <a:srgbClr val="0D594E"/>
              </a:solidFill>
              <a:round/>
            </a:ln>
            <a:effectLst/>
          </c:spPr>
          <c:marker>
            <c:symbol val="circle"/>
            <c:size val="5"/>
            <c:spPr>
              <a:solidFill>
                <a:srgbClr val="0D594E"/>
              </a:solidFill>
              <a:ln w="9525">
                <a:solidFill>
                  <a:schemeClr val="accent1"/>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2020</c:v>
                </c:pt>
                <c:pt idx="1">
                  <c:v>2021</c:v>
                </c:pt>
                <c:pt idx="2">
                  <c:v>2022</c:v>
                </c:pt>
                <c:pt idx="3">
                  <c:v>2023</c:v>
                </c:pt>
                <c:pt idx="4">
                  <c:v>2024</c:v>
                </c:pt>
              </c:numCache>
            </c:numRef>
          </c:cat>
          <c:val>
            <c:numRef>
              <c:f>Sheet1!$B$2:$B$6</c:f>
              <c:numCache>
                <c:formatCode>General</c:formatCode>
                <c:ptCount val="5"/>
                <c:pt idx="0">
                  <c:v>474</c:v>
                </c:pt>
                <c:pt idx="1">
                  <c:v>516</c:v>
                </c:pt>
                <c:pt idx="2">
                  <c:v>515</c:v>
                </c:pt>
                <c:pt idx="3">
                  <c:v>544</c:v>
                </c:pt>
                <c:pt idx="4">
                  <c:v>542</c:v>
                </c:pt>
              </c:numCache>
            </c:numRef>
          </c:val>
          <c:smooth val="0"/>
          <c:extLst>
            <c:ext xmlns:c16="http://schemas.microsoft.com/office/drawing/2014/chart" uri="{C3380CC4-5D6E-409C-BE32-E72D297353CC}">
              <c16:uniqueId val="{00000000-EC2E-4C9E-8BE6-56B1F66354E9}"/>
            </c:ext>
          </c:extLst>
        </c:ser>
        <c:dLbls>
          <c:dLblPos val="t"/>
          <c:showLegendKey val="0"/>
          <c:showVal val="1"/>
          <c:showCatName val="0"/>
          <c:showSerName val="0"/>
          <c:showPercent val="0"/>
          <c:showBubbleSize val="0"/>
        </c:dLbls>
        <c:marker val="1"/>
        <c:smooth val="0"/>
        <c:axId val="1404967759"/>
        <c:axId val="1404965263"/>
      </c:lineChart>
      <c:catAx>
        <c:axId val="140496775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04965263"/>
        <c:crosses val="autoZero"/>
        <c:auto val="1"/>
        <c:lblAlgn val="ctr"/>
        <c:lblOffset val="100"/>
        <c:noMultiLvlLbl val="0"/>
      </c:catAx>
      <c:valAx>
        <c:axId val="1404965263"/>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0496775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HIV Incidence</c:v>
                </c:pt>
              </c:strCache>
            </c:strRef>
          </c:tx>
          <c:spPr>
            <a:ln w="28575" cap="rnd">
              <a:solidFill>
                <a:srgbClr val="0D594E"/>
              </a:solidFill>
              <a:round/>
            </a:ln>
            <a:effectLst/>
          </c:spPr>
          <c:marker>
            <c:symbol val="circle"/>
            <c:size val="5"/>
            <c:spPr>
              <a:solidFill>
                <a:srgbClr val="0D594E"/>
              </a:solidFill>
              <a:ln w="9525">
                <a:solidFill>
                  <a:srgbClr val="0D594E"/>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2020</c:v>
                </c:pt>
                <c:pt idx="1">
                  <c:v>2021</c:v>
                </c:pt>
                <c:pt idx="2">
                  <c:v>2022</c:v>
                </c:pt>
                <c:pt idx="3">
                  <c:v>2023</c:v>
                </c:pt>
                <c:pt idx="4">
                  <c:v>2024</c:v>
                </c:pt>
                <c:pt idx="5">
                  <c:v>2025</c:v>
                </c:pt>
              </c:numCache>
            </c:numRef>
          </c:cat>
          <c:val>
            <c:numRef>
              <c:f>Sheet1!$B$2:$B$7</c:f>
              <c:numCache>
                <c:formatCode>General</c:formatCode>
                <c:ptCount val="6"/>
                <c:pt idx="0">
                  <c:v>11</c:v>
                </c:pt>
                <c:pt idx="1">
                  <c:v>16</c:v>
                </c:pt>
                <c:pt idx="2">
                  <c:v>22</c:v>
                </c:pt>
                <c:pt idx="3">
                  <c:v>11</c:v>
                </c:pt>
                <c:pt idx="4">
                  <c:v>8</c:v>
                </c:pt>
                <c:pt idx="5">
                  <c:v>16</c:v>
                </c:pt>
              </c:numCache>
            </c:numRef>
          </c:val>
          <c:smooth val="0"/>
          <c:extLst>
            <c:ext xmlns:c16="http://schemas.microsoft.com/office/drawing/2014/chart" uri="{C3380CC4-5D6E-409C-BE32-E72D297353CC}">
              <c16:uniqueId val="{00000000-C61A-4E80-AE22-CD58E0C1DC7C}"/>
            </c:ext>
          </c:extLst>
        </c:ser>
        <c:dLbls>
          <c:dLblPos val="t"/>
          <c:showLegendKey val="0"/>
          <c:showVal val="1"/>
          <c:showCatName val="0"/>
          <c:showSerName val="0"/>
          <c:showPercent val="0"/>
          <c:showBubbleSize val="0"/>
        </c:dLbls>
        <c:marker val="1"/>
        <c:smooth val="0"/>
        <c:axId val="1883083904"/>
        <c:axId val="1883090560"/>
      </c:lineChart>
      <c:catAx>
        <c:axId val="1883083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83090560"/>
        <c:crosses val="autoZero"/>
        <c:auto val="1"/>
        <c:lblAlgn val="ctr"/>
        <c:lblOffset val="100"/>
        <c:noMultiLvlLbl val="0"/>
      </c:catAx>
      <c:valAx>
        <c:axId val="1883090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83083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HIV Prevalence</c:v>
                </c:pt>
              </c:strCache>
            </c:strRef>
          </c:tx>
          <c:spPr>
            <a:ln w="28575" cap="rnd">
              <a:solidFill>
                <a:srgbClr val="0D594E"/>
              </a:solidFill>
              <a:round/>
            </a:ln>
            <a:effectLst/>
          </c:spPr>
          <c:marker>
            <c:symbol val="circle"/>
            <c:size val="5"/>
            <c:spPr>
              <a:solidFill>
                <a:srgbClr val="0D594E"/>
              </a:solidFill>
              <a:ln w="9525">
                <a:solidFill>
                  <a:schemeClr val="accent1"/>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2020</c:v>
                </c:pt>
                <c:pt idx="1">
                  <c:v>2021</c:v>
                </c:pt>
                <c:pt idx="2">
                  <c:v>2022</c:v>
                </c:pt>
                <c:pt idx="3">
                  <c:v>2023</c:v>
                </c:pt>
                <c:pt idx="4">
                  <c:v>2024</c:v>
                </c:pt>
              </c:numCache>
            </c:numRef>
          </c:cat>
          <c:val>
            <c:numRef>
              <c:f>Sheet1!$B$2:$B$6</c:f>
              <c:numCache>
                <c:formatCode>General</c:formatCode>
                <c:ptCount val="5"/>
                <c:pt idx="0">
                  <c:v>355</c:v>
                </c:pt>
                <c:pt idx="1">
                  <c:v>370</c:v>
                </c:pt>
                <c:pt idx="2">
                  <c:v>376</c:v>
                </c:pt>
                <c:pt idx="3">
                  <c:v>389</c:v>
                </c:pt>
                <c:pt idx="4">
                  <c:v>411</c:v>
                </c:pt>
              </c:numCache>
            </c:numRef>
          </c:val>
          <c:smooth val="0"/>
          <c:extLst>
            <c:ext xmlns:c16="http://schemas.microsoft.com/office/drawing/2014/chart" uri="{C3380CC4-5D6E-409C-BE32-E72D297353CC}">
              <c16:uniqueId val="{00000000-8E6F-4B0F-B741-84F60718FBDE}"/>
            </c:ext>
          </c:extLst>
        </c:ser>
        <c:dLbls>
          <c:dLblPos val="t"/>
          <c:showLegendKey val="0"/>
          <c:showVal val="1"/>
          <c:showCatName val="0"/>
          <c:showSerName val="0"/>
          <c:showPercent val="0"/>
          <c:showBubbleSize val="0"/>
        </c:dLbls>
        <c:marker val="1"/>
        <c:smooth val="0"/>
        <c:axId val="1885208864"/>
        <c:axId val="1885198048"/>
      </c:lineChart>
      <c:catAx>
        <c:axId val="1885208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85198048"/>
        <c:crosses val="autoZero"/>
        <c:auto val="1"/>
        <c:lblAlgn val="ctr"/>
        <c:lblOffset val="100"/>
        <c:noMultiLvlLbl val="0"/>
      </c:catAx>
      <c:valAx>
        <c:axId val="1885198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85208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HIV Incidence</c:v>
                </c:pt>
              </c:strCache>
            </c:strRef>
          </c:tx>
          <c:spPr>
            <a:ln w="28575" cap="rnd">
              <a:solidFill>
                <a:srgbClr val="0D594E"/>
              </a:solidFill>
              <a:round/>
            </a:ln>
            <a:effectLst/>
          </c:spPr>
          <c:marker>
            <c:symbol val="circle"/>
            <c:size val="5"/>
            <c:spPr>
              <a:solidFill>
                <a:srgbClr val="0D594E"/>
              </a:solidFill>
              <a:ln w="9525">
                <a:solidFill>
                  <a:schemeClr val="accent1"/>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2020</c:v>
                </c:pt>
                <c:pt idx="1">
                  <c:v>2021</c:v>
                </c:pt>
                <c:pt idx="2">
                  <c:v>2022</c:v>
                </c:pt>
                <c:pt idx="3">
                  <c:v>2023</c:v>
                </c:pt>
                <c:pt idx="4">
                  <c:v>2024</c:v>
                </c:pt>
                <c:pt idx="5">
                  <c:v>2025</c:v>
                </c:pt>
              </c:numCache>
            </c:numRef>
          </c:cat>
          <c:val>
            <c:numRef>
              <c:f>Sheet1!$B$2:$B$7</c:f>
              <c:numCache>
                <c:formatCode>General</c:formatCode>
                <c:ptCount val="6"/>
                <c:pt idx="0">
                  <c:v>182</c:v>
                </c:pt>
                <c:pt idx="1">
                  <c:v>165</c:v>
                </c:pt>
                <c:pt idx="2">
                  <c:v>120</c:v>
                </c:pt>
                <c:pt idx="3">
                  <c:v>147</c:v>
                </c:pt>
                <c:pt idx="4">
                  <c:v>145</c:v>
                </c:pt>
                <c:pt idx="5">
                  <c:v>142</c:v>
                </c:pt>
              </c:numCache>
            </c:numRef>
          </c:val>
          <c:smooth val="0"/>
          <c:extLst>
            <c:ext xmlns:c16="http://schemas.microsoft.com/office/drawing/2014/chart" uri="{C3380CC4-5D6E-409C-BE32-E72D297353CC}">
              <c16:uniqueId val="{00000000-5207-4F7A-9907-E68B7907CDD4}"/>
            </c:ext>
          </c:extLst>
        </c:ser>
        <c:dLbls>
          <c:dLblPos val="t"/>
          <c:showLegendKey val="0"/>
          <c:showVal val="1"/>
          <c:showCatName val="0"/>
          <c:showSerName val="0"/>
          <c:showPercent val="0"/>
          <c:showBubbleSize val="0"/>
        </c:dLbls>
        <c:marker val="1"/>
        <c:smooth val="0"/>
        <c:axId val="1347477488"/>
        <c:axId val="1347482480"/>
      </c:lineChart>
      <c:catAx>
        <c:axId val="1347477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347482480"/>
        <c:crosses val="autoZero"/>
        <c:auto val="1"/>
        <c:lblAlgn val="ctr"/>
        <c:lblOffset val="100"/>
        <c:noMultiLvlLbl val="0"/>
      </c:catAx>
      <c:valAx>
        <c:axId val="1347482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347477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HIV Prevalence</c:v>
                </c:pt>
              </c:strCache>
            </c:strRef>
          </c:tx>
          <c:spPr>
            <a:ln w="28575" cap="rnd">
              <a:solidFill>
                <a:srgbClr val="0D594E"/>
              </a:solidFill>
              <a:round/>
            </a:ln>
            <a:effectLst/>
          </c:spPr>
          <c:marker>
            <c:symbol val="circle"/>
            <c:size val="5"/>
            <c:spPr>
              <a:solidFill>
                <a:srgbClr val="0D594E"/>
              </a:solidFill>
              <a:ln w="9525">
                <a:solidFill>
                  <a:schemeClr val="accent1"/>
                </a:solidFill>
              </a:ln>
              <a:effectLst/>
            </c:spPr>
          </c:marker>
          <c:dLbls>
            <c:dLbl>
              <c:idx val="3"/>
              <c:layout>
                <c:manualLayout>
                  <c:x val="-3.4764322680541797E-2"/>
                  <c:y val="-4.805669384523601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553-4ADE-A365-7B23FE8C5353}"/>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2020</c:v>
                </c:pt>
                <c:pt idx="1">
                  <c:v>2021</c:v>
                </c:pt>
                <c:pt idx="2">
                  <c:v>2022</c:v>
                </c:pt>
                <c:pt idx="3">
                  <c:v>2023</c:v>
                </c:pt>
                <c:pt idx="4">
                  <c:v>2024</c:v>
                </c:pt>
              </c:numCache>
            </c:numRef>
          </c:cat>
          <c:val>
            <c:numRef>
              <c:f>Sheet1!$B$2:$B$6</c:f>
              <c:numCache>
                <c:formatCode>#,##0</c:formatCode>
                <c:ptCount val="5"/>
                <c:pt idx="0">
                  <c:v>5095</c:v>
                </c:pt>
                <c:pt idx="1">
                  <c:v>5159</c:v>
                </c:pt>
                <c:pt idx="2">
                  <c:v>5125</c:v>
                </c:pt>
                <c:pt idx="3">
                  <c:v>5105</c:v>
                </c:pt>
                <c:pt idx="4">
                  <c:v>5260</c:v>
                </c:pt>
              </c:numCache>
            </c:numRef>
          </c:val>
          <c:smooth val="0"/>
          <c:extLst>
            <c:ext xmlns:c16="http://schemas.microsoft.com/office/drawing/2014/chart" uri="{C3380CC4-5D6E-409C-BE32-E72D297353CC}">
              <c16:uniqueId val="{00000000-E17C-491E-93F7-C3D9796CD5BC}"/>
            </c:ext>
          </c:extLst>
        </c:ser>
        <c:dLbls>
          <c:dLblPos val="t"/>
          <c:showLegendKey val="0"/>
          <c:showVal val="1"/>
          <c:showCatName val="0"/>
          <c:showSerName val="0"/>
          <c:showPercent val="0"/>
          <c:showBubbleSize val="0"/>
        </c:dLbls>
        <c:marker val="1"/>
        <c:smooth val="0"/>
        <c:axId val="1368056560"/>
        <c:axId val="1368056976"/>
      </c:lineChart>
      <c:catAx>
        <c:axId val="1368056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368056976"/>
        <c:crosses val="autoZero"/>
        <c:auto val="1"/>
        <c:lblAlgn val="ctr"/>
        <c:lblOffset val="100"/>
        <c:noMultiLvlLbl val="0"/>
      </c:catAx>
      <c:valAx>
        <c:axId val="13680569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368056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sz="1600" b="1"/>
              <a:t>CY2025 Cleveland TGA HIV Care</a:t>
            </a:r>
            <a:r>
              <a:rPr lang="en-US" sz="1600" b="1" baseline="0"/>
              <a:t> Continuum</a:t>
            </a:r>
            <a:endParaRPr lang="en-US" sz="1600" b="1"/>
          </a:p>
        </c:rich>
      </c:tx>
      <c:overlay val="0"/>
      <c:spPr>
        <a:noFill/>
        <a:ln>
          <a:noFill/>
        </a:ln>
        <a:effectLst/>
      </c:spPr>
      <c:txPr>
        <a:bodyPr rot="0" spcFirstLastPara="1" vertOverflow="ellipsis" vert="horz" wrap="square" anchor="ctr" anchorCtr="1"/>
        <a:lstStyle/>
        <a:p>
          <a:pPr>
            <a:defRPr sz="1600" b="1"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autoTitleDeleted val="0"/>
    <c:plotArea>
      <c:layout/>
      <c:barChart>
        <c:barDir val="col"/>
        <c:grouping val="clustered"/>
        <c:varyColors val="0"/>
        <c:ser>
          <c:idx val="0"/>
          <c:order val="0"/>
          <c:spPr>
            <a:solidFill>
              <a:schemeClr val="accent1"/>
            </a:solidFill>
            <a:ln>
              <a:noFill/>
            </a:ln>
            <a:effectLst/>
          </c:spPr>
          <c:invertIfNegative val="0"/>
          <c:dPt>
            <c:idx val="0"/>
            <c:invertIfNegative val="0"/>
            <c:bubble3D val="0"/>
            <c:spPr>
              <a:solidFill>
                <a:schemeClr val="bg1">
                  <a:lumMod val="65000"/>
                </a:schemeClr>
              </a:solidFill>
              <a:ln>
                <a:noFill/>
              </a:ln>
              <a:effectLst/>
            </c:spPr>
            <c:extLst>
              <c:ext xmlns:c16="http://schemas.microsoft.com/office/drawing/2014/chart" uri="{C3380CC4-5D6E-409C-BE32-E72D297353CC}">
                <c16:uniqueId val="{00000001-93C0-4378-97C4-FFCCF9D44B66}"/>
              </c:ext>
            </c:extLst>
          </c:dPt>
          <c:dPt>
            <c:idx val="1"/>
            <c:invertIfNegative val="0"/>
            <c:bubble3D val="0"/>
            <c:spPr>
              <a:solidFill>
                <a:srgbClr val="33CCCC"/>
              </a:solidFill>
              <a:ln>
                <a:noFill/>
              </a:ln>
              <a:effectLst/>
            </c:spPr>
            <c:extLst>
              <c:ext xmlns:c16="http://schemas.microsoft.com/office/drawing/2014/chart" uri="{C3380CC4-5D6E-409C-BE32-E72D297353CC}">
                <c16:uniqueId val="{00000003-93C0-4378-97C4-FFCCF9D44B66}"/>
              </c:ext>
            </c:extLst>
          </c:dPt>
          <c:dPt>
            <c:idx val="2"/>
            <c:invertIfNegative val="0"/>
            <c:bubble3D val="0"/>
            <c:spPr>
              <a:solidFill>
                <a:srgbClr val="009999"/>
              </a:solidFill>
              <a:ln>
                <a:noFill/>
              </a:ln>
              <a:effectLst/>
            </c:spPr>
            <c:extLst>
              <c:ext xmlns:c16="http://schemas.microsoft.com/office/drawing/2014/chart" uri="{C3380CC4-5D6E-409C-BE32-E72D297353CC}">
                <c16:uniqueId val="{00000005-93C0-4378-97C4-FFCCF9D44B66}"/>
              </c:ext>
            </c:extLst>
          </c:dPt>
          <c:dPt>
            <c:idx val="3"/>
            <c:invertIfNegative val="0"/>
            <c:bubble3D val="0"/>
            <c:spPr>
              <a:solidFill>
                <a:srgbClr val="009999"/>
              </a:solidFill>
              <a:ln>
                <a:noFill/>
              </a:ln>
              <a:effectLst/>
            </c:spPr>
            <c:extLst>
              <c:ext xmlns:c16="http://schemas.microsoft.com/office/drawing/2014/chart" uri="{C3380CC4-5D6E-409C-BE32-E72D297353CC}">
                <c16:uniqueId val="{00000007-93C0-4378-97C4-FFCCF9D44B66}"/>
              </c:ext>
            </c:extLst>
          </c:dPt>
          <c:dPt>
            <c:idx val="4"/>
            <c:invertIfNegative val="0"/>
            <c:bubble3D val="0"/>
            <c:spPr>
              <a:solidFill>
                <a:srgbClr val="009999"/>
              </a:solidFill>
              <a:ln>
                <a:noFill/>
              </a:ln>
              <a:effectLst/>
            </c:spPr>
            <c:extLst>
              <c:ext xmlns:c16="http://schemas.microsoft.com/office/drawing/2014/chart" uri="{C3380CC4-5D6E-409C-BE32-E72D297353CC}">
                <c16:uniqueId val="{00000009-93C0-4378-97C4-FFCCF9D44B66}"/>
              </c:ext>
            </c:extLst>
          </c:dPt>
          <c:dPt>
            <c:idx val="5"/>
            <c:invertIfNegative val="0"/>
            <c:bubble3D val="0"/>
            <c:spPr>
              <a:solidFill>
                <a:srgbClr val="009999"/>
              </a:solidFill>
              <a:ln>
                <a:noFill/>
              </a:ln>
              <a:effectLst/>
            </c:spPr>
            <c:extLst>
              <c:ext xmlns:c16="http://schemas.microsoft.com/office/drawing/2014/chart" uri="{C3380CC4-5D6E-409C-BE32-E72D297353CC}">
                <c16:uniqueId val="{0000000B-93C0-4378-97C4-FFCCF9D44B66}"/>
              </c:ext>
            </c:extLst>
          </c:dPt>
          <c:dPt>
            <c:idx val="6"/>
            <c:invertIfNegative val="0"/>
            <c:bubble3D val="0"/>
            <c:spPr>
              <a:solidFill>
                <a:srgbClr val="CC66FF"/>
              </a:solidFill>
              <a:ln>
                <a:noFill/>
              </a:ln>
              <a:effectLst/>
            </c:spPr>
            <c:extLst>
              <c:ext xmlns:c16="http://schemas.microsoft.com/office/drawing/2014/chart" uri="{C3380CC4-5D6E-409C-BE32-E72D297353CC}">
                <c16:uniqueId val="{0000000D-93C0-4378-97C4-FFCCF9D44B66}"/>
              </c:ext>
            </c:extLst>
          </c:dPt>
          <c:dPt>
            <c:idx val="7"/>
            <c:invertIfNegative val="0"/>
            <c:bubble3D val="0"/>
            <c:spPr>
              <a:solidFill>
                <a:srgbClr val="CC99FF"/>
              </a:solidFill>
              <a:ln>
                <a:noFill/>
              </a:ln>
              <a:effectLst/>
            </c:spPr>
            <c:extLst>
              <c:ext xmlns:c16="http://schemas.microsoft.com/office/drawing/2014/chart" uri="{C3380CC4-5D6E-409C-BE32-E72D297353CC}">
                <c16:uniqueId val="{0000000F-93C0-4378-97C4-FFCCF9D44B66}"/>
              </c:ext>
            </c:extLst>
          </c:dPt>
          <c:dPt>
            <c:idx val="8"/>
            <c:invertIfNegative val="0"/>
            <c:bubble3D val="0"/>
            <c:spPr>
              <a:solidFill>
                <a:srgbClr val="CC99FF"/>
              </a:solidFill>
              <a:ln>
                <a:noFill/>
              </a:ln>
              <a:effectLst/>
            </c:spPr>
            <c:extLst>
              <c:ext xmlns:c16="http://schemas.microsoft.com/office/drawing/2014/chart" uri="{C3380CC4-5D6E-409C-BE32-E72D297353CC}">
                <c16:uniqueId val="{00000011-93C0-4378-97C4-FFCCF9D44B66}"/>
              </c:ext>
            </c:extLst>
          </c:dPt>
          <c:dLbls>
            <c:dLbl>
              <c:idx val="2"/>
              <c:spPr>
                <a:noFill/>
                <a:ln>
                  <a:noFill/>
                </a:ln>
                <a:effectLst/>
              </c:spPr>
              <c:txPr>
                <a:bodyPr rot="0" spcFirstLastPara="1" vertOverflow="ellipsis" vert="horz" wrap="square" anchor="ctr" anchorCtr="1"/>
                <a:lstStyle/>
                <a:p>
                  <a:pPr>
                    <a:defRPr sz="12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extLst>
                <c:ext xmlns:c16="http://schemas.microsoft.com/office/drawing/2014/chart" uri="{C3380CC4-5D6E-409C-BE32-E72D297353CC}">
                  <c16:uniqueId val="{00000005-93C0-4378-97C4-FFCCF9D44B66}"/>
                </c:ext>
              </c:extLst>
            </c:dLbl>
            <c:dLbl>
              <c:idx val="3"/>
              <c:spPr>
                <a:noFill/>
                <a:ln>
                  <a:noFill/>
                </a:ln>
                <a:effectLst/>
              </c:spPr>
              <c:txPr>
                <a:bodyPr rot="0" spcFirstLastPara="1" vertOverflow="ellipsis" vert="horz" wrap="square" anchor="ctr" anchorCtr="1"/>
                <a:lstStyle/>
                <a:p>
                  <a:pPr>
                    <a:defRPr sz="12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extLst>
                <c:ext xmlns:c16="http://schemas.microsoft.com/office/drawing/2014/chart" uri="{C3380CC4-5D6E-409C-BE32-E72D297353CC}">
                  <c16:uniqueId val="{00000007-93C0-4378-97C4-FFCCF9D44B66}"/>
                </c:ext>
              </c:extLst>
            </c:dLbl>
            <c:dLbl>
              <c:idx val="4"/>
              <c:spPr>
                <a:noFill/>
                <a:ln>
                  <a:noFill/>
                </a:ln>
                <a:effectLst/>
              </c:spPr>
              <c:txPr>
                <a:bodyPr rot="0" spcFirstLastPara="1" vertOverflow="ellipsis" vert="horz" wrap="square" anchor="ctr" anchorCtr="1"/>
                <a:lstStyle/>
                <a:p>
                  <a:pPr>
                    <a:defRPr sz="12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extLst>
                <c:ext xmlns:c16="http://schemas.microsoft.com/office/drawing/2014/chart" uri="{C3380CC4-5D6E-409C-BE32-E72D297353CC}">
                  <c16:uniqueId val="{00000009-93C0-4378-97C4-FFCCF9D44B66}"/>
                </c:ext>
              </c:extLst>
            </c:dLbl>
            <c:dLbl>
              <c:idx val="5"/>
              <c:spPr>
                <a:noFill/>
                <a:ln>
                  <a:noFill/>
                </a:ln>
                <a:effectLst/>
              </c:spPr>
              <c:txPr>
                <a:bodyPr rot="0" spcFirstLastPara="1" vertOverflow="ellipsis" vert="horz" wrap="square" anchor="ctr" anchorCtr="1"/>
                <a:lstStyle/>
                <a:p>
                  <a:pPr>
                    <a:defRPr sz="12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extLst>
                <c:ext xmlns:c16="http://schemas.microsoft.com/office/drawing/2014/chart" uri="{C3380CC4-5D6E-409C-BE32-E72D297353CC}">
                  <c16:uniqueId val="{0000000B-93C0-4378-97C4-FFCCF9D44B66}"/>
                </c:ext>
              </c:extLst>
            </c:dLbl>
            <c:spPr>
              <a:noFill/>
              <a:ln>
                <a:noFill/>
              </a:ln>
              <a:effectLst/>
            </c:spPr>
            <c:txPr>
              <a:bodyPr rot="0" spcFirstLastPara="1" vertOverflow="ellipsis" vert="horz" wrap="square" anchor="ctr" anchorCtr="1"/>
              <a:lstStyle/>
              <a:p>
                <a:pPr>
                  <a:defRPr sz="12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'cy25'!$A$1:$A$9</c:f>
              <c:strCache>
                <c:ptCount val="9"/>
                <c:pt idx="0">
                  <c:v>HIV Diagnosed</c:v>
                </c:pt>
                <c:pt idx="1">
                  <c:v>Clients</c:v>
                </c:pt>
                <c:pt idx="2">
                  <c:v>Linked to Care</c:v>
                </c:pt>
                <c:pt idx="3">
                  <c:v>Retained in Care</c:v>
                </c:pt>
                <c:pt idx="4">
                  <c:v>Antiretroviral Use</c:v>
                </c:pt>
                <c:pt idx="5">
                  <c:v>Viral Suppression</c:v>
                </c:pt>
                <c:pt idx="6">
                  <c:v>Region 3 Newly Diagnosed</c:v>
                </c:pt>
                <c:pt idx="7">
                  <c:v>Clients Newly Diagnosed</c:v>
                </c:pt>
                <c:pt idx="8">
                  <c:v>Newly Diagnosed Linked to Care</c:v>
                </c:pt>
              </c:strCache>
            </c:strRef>
          </c:cat>
          <c:val>
            <c:numRef>
              <c:f>'cy25'!$B$1:$B$9</c:f>
              <c:numCache>
                <c:formatCode>#,##0</c:formatCode>
                <c:ptCount val="9"/>
                <c:pt idx="0">
                  <c:v>6213</c:v>
                </c:pt>
                <c:pt idx="1">
                  <c:v>3593</c:v>
                </c:pt>
                <c:pt idx="2">
                  <c:v>3008</c:v>
                </c:pt>
                <c:pt idx="3">
                  <c:v>2194</c:v>
                </c:pt>
                <c:pt idx="4">
                  <c:v>2965</c:v>
                </c:pt>
                <c:pt idx="5">
                  <c:v>2701</c:v>
                </c:pt>
                <c:pt idx="6">
                  <c:v>176</c:v>
                </c:pt>
                <c:pt idx="7">
                  <c:v>137</c:v>
                </c:pt>
                <c:pt idx="8">
                  <c:v>124</c:v>
                </c:pt>
              </c:numCache>
            </c:numRef>
          </c:val>
          <c:extLst>
            <c:ext xmlns:c16="http://schemas.microsoft.com/office/drawing/2014/chart" uri="{C3380CC4-5D6E-409C-BE32-E72D297353CC}">
              <c16:uniqueId val="{00000012-93C0-4378-97C4-FFCCF9D44B66}"/>
            </c:ext>
          </c:extLst>
        </c:ser>
        <c:dLbls>
          <c:dLblPos val="ctr"/>
          <c:showLegendKey val="0"/>
          <c:showVal val="1"/>
          <c:showCatName val="0"/>
          <c:showSerName val="0"/>
          <c:showPercent val="0"/>
          <c:showBubbleSize val="0"/>
        </c:dLbls>
        <c:gapWidth val="25"/>
        <c:overlap val="-27"/>
        <c:axId val="1219771872"/>
        <c:axId val="1219775616"/>
      </c:barChart>
      <c:catAx>
        <c:axId val="1219771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219775616"/>
        <c:crosses val="autoZero"/>
        <c:auto val="1"/>
        <c:lblAlgn val="ctr"/>
        <c:lblOffset val="100"/>
        <c:noMultiLvlLbl val="0"/>
      </c:catAx>
      <c:valAx>
        <c:axId val="12197756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219771872"/>
        <c:crosses val="autoZero"/>
        <c:crossBetween val="between"/>
      </c:valAx>
      <c:spPr>
        <a:noFill/>
        <a:ln>
          <a:noFill/>
        </a:ln>
        <a:effectLst/>
      </c:spPr>
    </c:plotArea>
    <c:plotVisOnly val="1"/>
    <c:dispBlanksAs val="gap"/>
    <c:showDLblsOverMax val="0"/>
  </c:chart>
  <c:spPr>
    <a:noFill/>
    <a:ln>
      <a:noFill/>
    </a:ln>
    <a:effectLst/>
  </c:spPr>
  <c:txPr>
    <a:bodyPr/>
    <a:lstStyle/>
    <a:p>
      <a:pPr>
        <a:defRPr sz="1200">
          <a:latin typeface="Arial" panose="020B0604020202020204" pitchFamily="34" charset="0"/>
          <a:cs typeface="Arial" panose="020B0604020202020204" pitchFamily="34" charset="0"/>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1"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b="1"/>
              <a:t>CY2025 Cleveland TGA MSM HIV Care Continuum</a:t>
            </a:r>
          </a:p>
        </c:rich>
      </c:tx>
      <c:overlay val="0"/>
      <c:spPr>
        <a:noFill/>
        <a:ln>
          <a:noFill/>
        </a:ln>
        <a:effectLst/>
      </c:spPr>
      <c:txPr>
        <a:bodyPr rot="0" spcFirstLastPara="1" vertOverflow="ellipsis" vert="horz" wrap="square" anchor="ctr" anchorCtr="1"/>
        <a:lstStyle/>
        <a:p>
          <a:pPr>
            <a:defRPr sz="1440" b="1"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4.8051445923519648E-2"/>
          <c:y val="9.372572064233281E-2"/>
          <c:w val="0.93513241057872254"/>
          <c:h val="0.79590696634746783"/>
        </c:manualLayout>
      </c:layout>
      <c:barChart>
        <c:barDir val="col"/>
        <c:grouping val="clustered"/>
        <c:varyColors val="0"/>
        <c:ser>
          <c:idx val="0"/>
          <c:order val="0"/>
          <c:spPr>
            <a:solidFill>
              <a:schemeClr val="accent1"/>
            </a:solidFill>
            <a:ln>
              <a:noFill/>
            </a:ln>
            <a:effectLst/>
          </c:spPr>
          <c:invertIfNegative val="0"/>
          <c:dPt>
            <c:idx val="0"/>
            <c:invertIfNegative val="0"/>
            <c:bubble3D val="0"/>
            <c:spPr>
              <a:solidFill>
                <a:schemeClr val="bg1">
                  <a:lumMod val="65000"/>
                </a:schemeClr>
              </a:solidFill>
              <a:ln>
                <a:noFill/>
              </a:ln>
              <a:effectLst/>
            </c:spPr>
            <c:extLst>
              <c:ext xmlns:c16="http://schemas.microsoft.com/office/drawing/2014/chart" uri="{C3380CC4-5D6E-409C-BE32-E72D297353CC}">
                <c16:uniqueId val="{00000001-4F96-467E-B5B4-C101D700BB1B}"/>
              </c:ext>
            </c:extLst>
          </c:dPt>
          <c:dPt>
            <c:idx val="1"/>
            <c:invertIfNegative val="0"/>
            <c:bubble3D val="0"/>
            <c:spPr>
              <a:solidFill>
                <a:srgbClr val="33CCCC"/>
              </a:solidFill>
              <a:ln>
                <a:noFill/>
              </a:ln>
              <a:effectLst/>
            </c:spPr>
            <c:extLst>
              <c:ext xmlns:c16="http://schemas.microsoft.com/office/drawing/2014/chart" uri="{C3380CC4-5D6E-409C-BE32-E72D297353CC}">
                <c16:uniqueId val="{00000003-4F96-467E-B5B4-C101D700BB1B}"/>
              </c:ext>
            </c:extLst>
          </c:dPt>
          <c:dPt>
            <c:idx val="2"/>
            <c:invertIfNegative val="0"/>
            <c:bubble3D val="0"/>
            <c:spPr>
              <a:solidFill>
                <a:srgbClr val="009999"/>
              </a:solidFill>
              <a:ln>
                <a:noFill/>
              </a:ln>
              <a:effectLst/>
            </c:spPr>
            <c:extLst>
              <c:ext xmlns:c16="http://schemas.microsoft.com/office/drawing/2014/chart" uri="{C3380CC4-5D6E-409C-BE32-E72D297353CC}">
                <c16:uniqueId val="{00000005-4F96-467E-B5B4-C101D700BB1B}"/>
              </c:ext>
            </c:extLst>
          </c:dPt>
          <c:dPt>
            <c:idx val="3"/>
            <c:invertIfNegative val="0"/>
            <c:bubble3D val="0"/>
            <c:spPr>
              <a:solidFill>
                <a:srgbClr val="009999"/>
              </a:solidFill>
              <a:ln>
                <a:noFill/>
              </a:ln>
              <a:effectLst/>
            </c:spPr>
            <c:extLst>
              <c:ext xmlns:c16="http://schemas.microsoft.com/office/drawing/2014/chart" uri="{C3380CC4-5D6E-409C-BE32-E72D297353CC}">
                <c16:uniqueId val="{00000007-4F96-467E-B5B4-C101D700BB1B}"/>
              </c:ext>
            </c:extLst>
          </c:dPt>
          <c:dPt>
            <c:idx val="4"/>
            <c:invertIfNegative val="0"/>
            <c:bubble3D val="0"/>
            <c:spPr>
              <a:solidFill>
                <a:srgbClr val="009999"/>
              </a:solidFill>
              <a:ln>
                <a:noFill/>
              </a:ln>
              <a:effectLst/>
            </c:spPr>
            <c:extLst>
              <c:ext xmlns:c16="http://schemas.microsoft.com/office/drawing/2014/chart" uri="{C3380CC4-5D6E-409C-BE32-E72D297353CC}">
                <c16:uniqueId val="{00000009-4F96-467E-B5B4-C101D700BB1B}"/>
              </c:ext>
            </c:extLst>
          </c:dPt>
          <c:dPt>
            <c:idx val="5"/>
            <c:invertIfNegative val="0"/>
            <c:bubble3D val="0"/>
            <c:spPr>
              <a:solidFill>
                <a:srgbClr val="009999"/>
              </a:solidFill>
              <a:ln>
                <a:noFill/>
              </a:ln>
              <a:effectLst/>
            </c:spPr>
            <c:extLst>
              <c:ext xmlns:c16="http://schemas.microsoft.com/office/drawing/2014/chart" uri="{C3380CC4-5D6E-409C-BE32-E72D297353CC}">
                <c16:uniqueId val="{0000000B-4F96-467E-B5B4-C101D700BB1B}"/>
              </c:ext>
            </c:extLst>
          </c:dPt>
          <c:dPt>
            <c:idx val="6"/>
            <c:invertIfNegative val="0"/>
            <c:bubble3D val="0"/>
            <c:spPr>
              <a:solidFill>
                <a:srgbClr val="CC66FF"/>
              </a:solidFill>
              <a:ln>
                <a:noFill/>
              </a:ln>
              <a:effectLst/>
            </c:spPr>
            <c:extLst>
              <c:ext xmlns:c16="http://schemas.microsoft.com/office/drawing/2014/chart" uri="{C3380CC4-5D6E-409C-BE32-E72D297353CC}">
                <c16:uniqueId val="{0000000D-4F96-467E-B5B4-C101D700BB1B}"/>
              </c:ext>
            </c:extLst>
          </c:dPt>
          <c:dPt>
            <c:idx val="7"/>
            <c:invertIfNegative val="0"/>
            <c:bubble3D val="0"/>
            <c:spPr>
              <a:solidFill>
                <a:srgbClr val="CC99FF"/>
              </a:solidFill>
              <a:ln>
                <a:noFill/>
              </a:ln>
              <a:effectLst/>
            </c:spPr>
            <c:extLst>
              <c:ext xmlns:c16="http://schemas.microsoft.com/office/drawing/2014/chart" uri="{C3380CC4-5D6E-409C-BE32-E72D297353CC}">
                <c16:uniqueId val="{0000000F-4F96-467E-B5B4-C101D700BB1B}"/>
              </c:ext>
            </c:extLst>
          </c:dPt>
          <c:dPt>
            <c:idx val="8"/>
            <c:invertIfNegative val="0"/>
            <c:bubble3D val="0"/>
            <c:spPr>
              <a:solidFill>
                <a:srgbClr val="CC99FF"/>
              </a:solidFill>
              <a:ln>
                <a:noFill/>
              </a:ln>
              <a:effectLst/>
            </c:spPr>
            <c:extLst>
              <c:ext xmlns:c16="http://schemas.microsoft.com/office/drawing/2014/chart" uri="{C3380CC4-5D6E-409C-BE32-E72D297353CC}">
                <c16:uniqueId val="{00000011-4F96-467E-B5B4-C101D700BB1B}"/>
              </c:ext>
            </c:extLst>
          </c:dPt>
          <c:dLbls>
            <c:dLbl>
              <c:idx val="2"/>
              <c:spPr>
                <a:noFill/>
                <a:ln>
                  <a:noFill/>
                </a:ln>
                <a:effectLst/>
              </c:spPr>
              <c:txPr>
                <a:bodyPr rot="0" spcFirstLastPara="1" vertOverflow="ellipsis" vert="horz" wrap="square" anchor="ctr" anchorCtr="1"/>
                <a:lstStyle/>
                <a:p>
                  <a:pPr>
                    <a:defRPr sz="12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extLst>
                <c:ext xmlns:c16="http://schemas.microsoft.com/office/drawing/2014/chart" uri="{C3380CC4-5D6E-409C-BE32-E72D297353CC}">
                  <c16:uniqueId val="{00000005-4F96-467E-B5B4-C101D700BB1B}"/>
                </c:ext>
              </c:extLst>
            </c:dLbl>
            <c:dLbl>
              <c:idx val="3"/>
              <c:spPr>
                <a:noFill/>
                <a:ln>
                  <a:noFill/>
                </a:ln>
                <a:effectLst/>
              </c:spPr>
              <c:txPr>
                <a:bodyPr rot="0" spcFirstLastPara="1" vertOverflow="ellipsis" vert="horz" wrap="square" anchor="ctr" anchorCtr="1"/>
                <a:lstStyle/>
                <a:p>
                  <a:pPr>
                    <a:defRPr sz="12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extLst>
                <c:ext xmlns:c16="http://schemas.microsoft.com/office/drawing/2014/chart" uri="{C3380CC4-5D6E-409C-BE32-E72D297353CC}">
                  <c16:uniqueId val="{00000007-4F96-467E-B5B4-C101D700BB1B}"/>
                </c:ext>
              </c:extLst>
            </c:dLbl>
            <c:dLbl>
              <c:idx val="4"/>
              <c:spPr>
                <a:noFill/>
                <a:ln>
                  <a:noFill/>
                </a:ln>
                <a:effectLst/>
              </c:spPr>
              <c:txPr>
                <a:bodyPr rot="0" spcFirstLastPara="1" vertOverflow="ellipsis" vert="horz" wrap="square" anchor="ctr" anchorCtr="1"/>
                <a:lstStyle/>
                <a:p>
                  <a:pPr>
                    <a:defRPr sz="12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extLst>
                <c:ext xmlns:c16="http://schemas.microsoft.com/office/drawing/2014/chart" uri="{C3380CC4-5D6E-409C-BE32-E72D297353CC}">
                  <c16:uniqueId val="{00000009-4F96-467E-B5B4-C101D700BB1B}"/>
                </c:ext>
              </c:extLst>
            </c:dLbl>
            <c:dLbl>
              <c:idx val="5"/>
              <c:spPr>
                <a:noFill/>
                <a:ln>
                  <a:noFill/>
                </a:ln>
                <a:effectLst/>
              </c:spPr>
              <c:txPr>
                <a:bodyPr rot="0" spcFirstLastPara="1" vertOverflow="ellipsis" vert="horz" wrap="square" anchor="ctr" anchorCtr="1"/>
                <a:lstStyle/>
                <a:p>
                  <a:pPr>
                    <a:defRPr sz="12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extLst>
                <c:ext xmlns:c16="http://schemas.microsoft.com/office/drawing/2014/chart" uri="{C3380CC4-5D6E-409C-BE32-E72D297353CC}">
                  <c16:uniqueId val="{0000000B-4F96-467E-B5B4-C101D700BB1B}"/>
                </c:ext>
              </c:extLst>
            </c:dLbl>
            <c:spPr>
              <a:noFill/>
              <a:ln>
                <a:noFill/>
              </a:ln>
              <a:effectLst/>
            </c:spPr>
            <c:txPr>
              <a:bodyPr rot="0" spcFirstLastPara="1" vertOverflow="ellipsis" vert="horz" wrap="square" anchor="ctr" anchorCtr="1"/>
              <a:lstStyle/>
              <a:p>
                <a:pPr>
                  <a:defRPr sz="12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msm!$A$1:$A$9</c:f>
              <c:strCache>
                <c:ptCount val="9"/>
                <c:pt idx="0">
                  <c:v>HIV Diagnosed</c:v>
                </c:pt>
                <c:pt idx="1">
                  <c:v>Clients</c:v>
                </c:pt>
                <c:pt idx="2">
                  <c:v>Linked to Care</c:v>
                </c:pt>
                <c:pt idx="3">
                  <c:v>Retained in Care</c:v>
                </c:pt>
                <c:pt idx="4">
                  <c:v>Antiretroviral Use</c:v>
                </c:pt>
                <c:pt idx="5">
                  <c:v>Viral Suppression</c:v>
                </c:pt>
                <c:pt idx="6">
                  <c:v>Region 3 Newly Diagnosed</c:v>
                </c:pt>
                <c:pt idx="7">
                  <c:v>Clients Newly Diagnosed</c:v>
                </c:pt>
                <c:pt idx="8">
                  <c:v>Newly Diagnosed Linked to Care</c:v>
                </c:pt>
              </c:strCache>
            </c:strRef>
          </c:cat>
          <c:val>
            <c:numRef>
              <c:f>msm!$B$1:$B$9</c:f>
              <c:numCache>
                <c:formatCode>#,##0</c:formatCode>
                <c:ptCount val="9"/>
                <c:pt idx="0">
                  <c:v>3376</c:v>
                </c:pt>
                <c:pt idx="1">
                  <c:v>2053</c:v>
                </c:pt>
                <c:pt idx="2">
                  <c:v>1691</c:v>
                </c:pt>
                <c:pt idx="3">
                  <c:v>1223</c:v>
                </c:pt>
                <c:pt idx="4">
                  <c:v>1669</c:v>
                </c:pt>
                <c:pt idx="5">
                  <c:v>1525</c:v>
                </c:pt>
                <c:pt idx="6">
                  <c:v>98</c:v>
                </c:pt>
                <c:pt idx="7">
                  <c:v>80</c:v>
                </c:pt>
                <c:pt idx="8">
                  <c:v>71</c:v>
                </c:pt>
              </c:numCache>
            </c:numRef>
          </c:val>
          <c:extLst>
            <c:ext xmlns:c16="http://schemas.microsoft.com/office/drawing/2014/chart" uri="{C3380CC4-5D6E-409C-BE32-E72D297353CC}">
              <c16:uniqueId val="{00000012-4F96-467E-B5B4-C101D700BB1B}"/>
            </c:ext>
          </c:extLst>
        </c:ser>
        <c:dLbls>
          <c:dLblPos val="ctr"/>
          <c:showLegendKey val="0"/>
          <c:showVal val="1"/>
          <c:showCatName val="0"/>
          <c:showSerName val="0"/>
          <c:showPercent val="0"/>
          <c:showBubbleSize val="0"/>
        </c:dLbls>
        <c:gapWidth val="25"/>
        <c:overlap val="-27"/>
        <c:axId val="1219369184"/>
        <c:axId val="1219380416"/>
      </c:barChart>
      <c:catAx>
        <c:axId val="1219369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219380416"/>
        <c:crosses val="autoZero"/>
        <c:auto val="1"/>
        <c:lblAlgn val="ctr"/>
        <c:lblOffset val="100"/>
        <c:noMultiLvlLbl val="0"/>
      </c:catAx>
      <c:valAx>
        <c:axId val="12193804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219369184"/>
        <c:crosses val="autoZero"/>
        <c:crossBetween val="between"/>
      </c:valAx>
      <c:spPr>
        <a:noFill/>
        <a:ln>
          <a:noFill/>
        </a:ln>
        <a:effectLst/>
      </c:spPr>
    </c:plotArea>
    <c:plotVisOnly val="1"/>
    <c:dispBlanksAs val="gap"/>
    <c:showDLblsOverMax val="0"/>
  </c:chart>
  <c:spPr>
    <a:noFill/>
    <a:ln>
      <a:noFill/>
    </a:ln>
    <a:effectLst/>
  </c:spPr>
  <c:txPr>
    <a:bodyPr/>
    <a:lstStyle/>
    <a:p>
      <a:pPr>
        <a:defRPr sz="1200">
          <a:latin typeface="Arial" panose="020B0604020202020204" pitchFamily="34" charset="0"/>
          <a:cs typeface="Arial" panose="020B0604020202020204" pitchFamily="34" charset="0"/>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sz="1600" b="1"/>
              <a:t>CY2025 Cleveland TGA MSM of Color HIV</a:t>
            </a:r>
            <a:r>
              <a:rPr lang="en-US" sz="1600" b="1" baseline="0"/>
              <a:t> Care Continuum</a:t>
            </a:r>
            <a:endParaRPr lang="en-US" sz="1600" b="1"/>
          </a:p>
        </c:rich>
      </c:tx>
      <c:overlay val="0"/>
      <c:spPr>
        <a:noFill/>
        <a:ln>
          <a:noFill/>
        </a:ln>
        <a:effectLst/>
      </c:spPr>
      <c:txPr>
        <a:bodyPr rot="0" spcFirstLastPara="1" vertOverflow="ellipsis" vert="horz" wrap="square" anchor="ctr" anchorCtr="1"/>
        <a:lstStyle/>
        <a:p>
          <a:pPr>
            <a:defRPr sz="1600" b="1"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autoTitleDeleted val="0"/>
    <c:plotArea>
      <c:layout/>
      <c:barChart>
        <c:barDir val="col"/>
        <c:grouping val="clustered"/>
        <c:varyColors val="0"/>
        <c:ser>
          <c:idx val="0"/>
          <c:order val="0"/>
          <c:spPr>
            <a:solidFill>
              <a:schemeClr val="accent1"/>
            </a:solidFill>
            <a:ln>
              <a:noFill/>
            </a:ln>
            <a:effectLst/>
          </c:spPr>
          <c:invertIfNegative val="0"/>
          <c:dPt>
            <c:idx val="0"/>
            <c:invertIfNegative val="0"/>
            <c:bubble3D val="0"/>
            <c:spPr>
              <a:solidFill>
                <a:schemeClr val="bg1">
                  <a:lumMod val="65000"/>
                </a:schemeClr>
              </a:solidFill>
              <a:ln>
                <a:noFill/>
              </a:ln>
              <a:effectLst/>
            </c:spPr>
            <c:extLst>
              <c:ext xmlns:c16="http://schemas.microsoft.com/office/drawing/2014/chart" uri="{C3380CC4-5D6E-409C-BE32-E72D297353CC}">
                <c16:uniqueId val="{00000001-50C9-45D6-B114-99B87886CC7D}"/>
              </c:ext>
            </c:extLst>
          </c:dPt>
          <c:dPt>
            <c:idx val="1"/>
            <c:invertIfNegative val="0"/>
            <c:bubble3D val="0"/>
            <c:spPr>
              <a:solidFill>
                <a:srgbClr val="33CCCC"/>
              </a:solidFill>
              <a:ln>
                <a:noFill/>
              </a:ln>
              <a:effectLst/>
            </c:spPr>
            <c:extLst>
              <c:ext xmlns:c16="http://schemas.microsoft.com/office/drawing/2014/chart" uri="{C3380CC4-5D6E-409C-BE32-E72D297353CC}">
                <c16:uniqueId val="{00000003-50C9-45D6-B114-99B87886CC7D}"/>
              </c:ext>
            </c:extLst>
          </c:dPt>
          <c:dPt>
            <c:idx val="2"/>
            <c:invertIfNegative val="0"/>
            <c:bubble3D val="0"/>
            <c:spPr>
              <a:solidFill>
                <a:srgbClr val="009999"/>
              </a:solidFill>
              <a:ln>
                <a:noFill/>
              </a:ln>
              <a:effectLst/>
            </c:spPr>
            <c:extLst>
              <c:ext xmlns:c16="http://schemas.microsoft.com/office/drawing/2014/chart" uri="{C3380CC4-5D6E-409C-BE32-E72D297353CC}">
                <c16:uniqueId val="{00000005-50C9-45D6-B114-99B87886CC7D}"/>
              </c:ext>
            </c:extLst>
          </c:dPt>
          <c:dPt>
            <c:idx val="3"/>
            <c:invertIfNegative val="0"/>
            <c:bubble3D val="0"/>
            <c:spPr>
              <a:solidFill>
                <a:srgbClr val="009999"/>
              </a:solidFill>
              <a:ln>
                <a:noFill/>
              </a:ln>
              <a:effectLst/>
            </c:spPr>
            <c:extLst>
              <c:ext xmlns:c16="http://schemas.microsoft.com/office/drawing/2014/chart" uri="{C3380CC4-5D6E-409C-BE32-E72D297353CC}">
                <c16:uniqueId val="{00000007-50C9-45D6-B114-99B87886CC7D}"/>
              </c:ext>
            </c:extLst>
          </c:dPt>
          <c:dPt>
            <c:idx val="4"/>
            <c:invertIfNegative val="0"/>
            <c:bubble3D val="0"/>
            <c:spPr>
              <a:solidFill>
                <a:srgbClr val="009999"/>
              </a:solidFill>
              <a:ln>
                <a:noFill/>
              </a:ln>
              <a:effectLst/>
            </c:spPr>
            <c:extLst>
              <c:ext xmlns:c16="http://schemas.microsoft.com/office/drawing/2014/chart" uri="{C3380CC4-5D6E-409C-BE32-E72D297353CC}">
                <c16:uniqueId val="{00000009-50C9-45D6-B114-99B87886CC7D}"/>
              </c:ext>
            </c:extLst>
          </c:dPt>
          <c:dPt>
            <c:idx val="5"/>
            <c:invertIfNegative val="0"/>
            <c:bubble3D val="0"/>
            <c:spPr>
              <a:solidFill>
                <a:srgbClr val="009999"/>
              </a:solidFill>
              <a:ln>
                <a:noFill/>
              </a:ln>
              <a:effectLst/>
            </c:spPr>
            <c:extLst>
              <c:ext xmlns:c16="http://schemas.microsoft.com/office/drawing/2014/chart" uri="{C3380CC4-5D6E-409C-BE32-E72D297353CC}">
                <c16:uniqueId val="{0000000B-50C9-45D6-B114-99B87886CC7D}"/>
              </c:ext>
            </c:extLst>
          </c:dPt>
          <c:dPt>
            <c:idx val="6"/>
            <c:invertIfNegative val="0"/>
            <c:bubble3D val="0"/>
            <c:spPr>
              <a:solidFill>
                <a:srgbClr val="CC66FF"/>
              </a:solidFill>
              <a:ln>
                <a:noFill/>
              </a:ln>
              <a:effectLst/>
            </c:spPr>
            <c:extLst>
              <c:ext xmlns:c16="http://schemas.microsoft.com/office/drawing/2014/chart" uri="{C3380CC4-5D6E-409C-BE32-E72D297353CC}">
                <c16:uniqueId val="{0000000D-50C9-45D6-B114-99B87886CC7D}"/>
              </c:ext>
            </c:extLst>
          </c:dPt>
          <c:dPt>
            <c:idx val="7"/>
            <c:invertIfNegative val="0"/>
            <c:bubble3D val="0"/>
            <c:spPr>
              <a:solidFill>
                <a:srgbClr val="CC99FF"/>
              </a:solidFill>
              <a:ln>
                <a:noFill/>
              </a:ln>
              <a:effectLst/>
            </c:spPr>
            <c:extLst>
              <c:ext xmlns:c16="http://schemas.microsoft.com/office/drawing/2014/chart" uri="{C3380CC4-5D6E-409C-BE32-E72D297353CC}">
                <c16:uniqueId val="{0000000F-50C9-45D6-B114-99B87886CC7D}"/>
              </c:ext>
            </c:extLst>
          </c:dPt>
          <c:dPt>
            <c:idx val="8"/>
            <c:invertIfNegative val="0"/>
            <c:bubble3D val="0"/>
            <c:spPr>
              <a:solidFill>
                <a:srgbClr val="CC99FF"/>
              </a:solidFill>
              <a:ln>
                <a:noFill/>
              </a:ln>
              <a:effectLst/>
            </c:spPr>
            <c:extLst>
              <c:ext xmlns:c16="http://schemas.microsoft.com/office/drawing/2014/chart" uri="{C3380CC4-5D6E-409C-BE32-E72D297353CC}">
                <c16:uniqueId val="{00000011-50C9-45D6-B114-99B87886CC7D}"/>
              </c:ext>
            </c:extLst>
          </c:dPt>
          <c:dLbls>
            <c:dLbl>
              <c:idx val="2"/>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extLst>
                <c:ext xmlns:c16="http://schemas.microsoft.com/office/drawing/2014/chart" uri="{C3380CC4-5D6E-409C-BE32-E72D297353CC}">
                  <c16:uniqueId val="{00000005-50C9-45D6-B114-99B87886CC7D}"/>
                </c:ext>
              </c:extLst>
            </c:dLbl>
            <c:dLbl>
              <c:idx val="3"/>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extLst>
                <c:ext xmlns:c16="http://schemas.microsoft.com/office/drawing/2014/chart" uri="{C3380CC4-5D6E-409C-BE32-E72D297353CC}">
                  <c16:uniqueId val="{00000007-50C9-45D6-B114-99B87886CC7D}"/>
                </c:ext>
              </c:extLst>
            </c:dLbl>
            <c:dLbl>
              <c:idx val="4"/>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extLst>
                <c:ext xmlns:c16="http://schemas.microsoft.com/office/drawing/2014/chart" uri="{C3380CC4-5D6E-409C-BE32-E72D297353CC}">
                  <c16:uniqueId val="{00000009-50C9-45D6-B114-99B87886CC7D}"/>
                </c:ext>
              </c:extLst>
            </c:dLbl>
            <c:dLbl>
              <c:idx val="5"/>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extLst>
                <c:ext xmlns:c16="http://schemas.microsoft.com/office/drawing/2014/chart" uri="{C3380CC4-5D6E-409C-BE32-E72D297353CC}">
                  <c16:uniqueId val="{0000000B-50C9-45D6-B114-99B87886CC7D}"/>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'msm of color'!$A$1:$A$9</c:f>
              <c:strCache>
                <c:ptCount val="9"/>
                <c:pt idx="0">
                  <c:v>HIV Diagnosed</c:v>
                </c:pt>
                <c:pt idx="1">
                  <c:v>Clients</c:v>
                </c:pt>
                <c:pt idx="2">
                  <c:v>Linked to Care</c:v>
                </c:pt>
                <c:pt idx="3">
                  <c:v>Retained in Care</c:v>
                </c:pt>
                <c:pt idx="4">
                  <c:v>Antiretroviral Use</c:v>
                </c:pt>
                <c:pt idx="5">
                  <c:v>Viral Suppression</c:v>
                </c:pt>
                <c:pt idx="6">
                  <c:v>Region 3 Newly Diagnosed</c:v>
                </c:pt>
                <c:pt idx="7">
                  <c:v>Clients Newly Diagnosed</c:v>
                </c:pt>
                <c:pt idx="8">
                  <c:v>Newly Diagnosed Linked to Care</c:v>
                </c:pt>
              </c:strCache>
            </c:strRef>
          </c:cat>
          <c:val>
            <c:numRef>
              <c:f>'msm of color'!$B$1:$B$9</c:f>
              <c:numCache>
                <c:formatCode>#,##0</c:formatCode>
                <c:ptCount val="9"/>
                <c:pt idx="0">
                  <c:v>2005</c:v>
                </c:pt>
                <c:pt idx="1">
                  <c:v>1309</c:v>
                </c:pt>
                <c:pt idx="2">
                  <c:v>1062</c:v>
                </c:pt>
                <c:pt idx="3">
                  <c:v>745</c:v>
                </c:pt>
                <c:pt idx="4">
                  <c:v>1049</c:v>
                </c:pt>
                <c:pt idx="5">
                  <c:v>934</c:v>
                </c:pt>
                <c:pt idx="6">
                  <c:v>74</c:v>
                </c:pt>
                <c:pt idx="7">
                  <c:v>61</c:v>
                </c:pt>
                <c:pt idx="8">
                  <c:v>53</c:v>
                </c:pt>
              </c:numCache>
            </c:numRef>
          </c:val>
          <c:extLst>
            <c:ext xmlns:c16="http://schemas.microsoft.com/office/drawing/2014/chart" uri="{C3380CC4-5D6E-409C-BE32-E72D297353CC}">
              <c16:uniqueId val="{00000012-50C9-45D6-B114-99B87886CC7D}"/>
            </c:ext>
          </c:extLst>
        </c:ser>
        <c:dLbls>
          <c:dLblPos val="ctr"/>
          <c:showLegendKey val="0"/>
          <c:showVal val="1"/>
          <c:showCatName val="0"/>
          <c:showSerName val="0"/>
          <c:showPercent val="0"/>
          <c:showBubbleSize val="0"/>
        </c:dLbls>
        <c:gapWidth val="25"/>
        <c:overlap val="-27"/>
        <c:axId val="1245921600"/>
        <c:axId val="1245907872"/>
      </c:barChart>
      <c:catAx>
        <c:axId val="1245921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245907872"/>
        <c:crosses val="autoZero"/>
        <c:auto val="1"/>
        <c:lblAlgn val="ctr"/>
        <c:lblOffset val="100"/>
        <c:noMultiLvlLbl val="0"/>
      </c:catAx>
      <c:valAx>
        <c:axId val="12459078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245921600"/>
        <c:crosses val="autoZero"/>
        <c:crossBetween val="between"/>
      </c:valAx>
      <c:spPr>
        <a:noFill/>
        <a:ln>
          <a:noFill/>
        </a:ln>
        <a:effectLst/>
      </c:spPr>
    </c:plotArea>
    <c:plotVisOnly val="1"/>
    <c:dispBlanksAs val="gap"/>
    <c:showDLblsOverMax val="0"/>
  </c:chart>
  <c:spPr>
    <a:noFill/>
    <a:ln>
      <a:noFill/>
    </a:ln>
    <a:effectLst/>
  </c:spPr>
  <c:txPr>
    <a:bodyPr/>
    <a:lstStyle/>
    <a:p>
      <a:pPr>
        <a:defRPr sz="1200">
          <a:latin typeface="Arial" panose="020B0604020202020204" pitchFamily="34" charset="0"/>
          <a:cs typeface="Arial" panose="020B0604020202020204" pitchFamily="34" charset="0"/>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sz="1600" b="1"/>
              <a:t>CY2025 Cleveland TGA Youth</a:t>
            </a:r>
            <a:r>
              <a:rPr lang="en-US" sz="1600" b="1" baseline="0"/>
              <a:t> 13-24 HIV Care Continuum</a:t>
            </a:r>
            <a:endParaRPr lang="en-US" sz="1600" b="1"/>
          </a:p>
        </c:rich>
      </c:tx>
      <c:overlay val="0"/>
      <c:spPr>
        <a:noFill/>
        <a:ln>
          <a:noFill/>
        </a:ln>
        <a:effectLst/>
      </c:spPr>
      <c:txPr>
        <a:bodyPr rot="0" spcFirstLastPara="1" vertOverflow="ellipsis" vert="horz" wrap="square" anchor="ctr" anchorCtr="1"/>
        <a:lstStyle/>
        <a:p>
          <a:pPr>
            <a:defRPr sz="1600" b="1"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autoTitleDeleted val="0"/>
    <c:plotArea>
      <c:layout/>
      <c:barChart>
        <c:barDir val="col"/>
        <c:grouping val="clustered"/>
        <c:varyColors val="0"/>
        <c:ser>
          <c:idx val="0"/>
          <c:order val="0"/>
          <c:spPr>
            <a:solidFill>
              <a:schemeClr val="accent1"/>
            </a:solidFill>
            <a:ln>
              <a:noFill/>
            </a:ln>
            <a:effectLst/>
          </c:spPr>
          <c:invertIfNegative val="0"/>
          <c:dPt>
            <c:idx val="0"/>
            <c:invertIfNegative val="0"/>
            <c:bubble3D val="0"/>
            <c:spPr>
              <a:solidFill>
                <a:schemeClr val="bg1">
                  <a:lumMod val="65000"/>
                </a:schemeClr>
              </a:solidFill>
              <a:ln>
                <a:noFill/>
              </a:ln>
              <a:effectLst/>
            </c:spPr>
            <c:extLst>
              <c:ext xmlns:c16="http://schemas.microsoft.com/office/drawing/2014/chart" uri="{C3380CC4-5D6E-409C-BE32-E72D297353CC}">
                <c16:uniqueId val="{00000001-BCEA-4F3F-A31E-7413B72EED5B}"/>
              </c:ext>
            </c:extLst>
          </c:dPt>
          <c:dPt>
            <c:idx val="1"/>
            <c:invertIfNegative val="0"/>
            <c:bubble3D val="0"/>
            <c:spPr>
              <a:solidFill>
                <a:srgbClr val="33CCCC"/>
              </a:solidFill>
              <a:ln>
                <a:noFill/>
              </a:ln>
              <a:effectLst/>
            </c:spPr>
            <c:extLst>
              <c:ext xmlns:c16="http://schemas.microsoft.com/office/drawing/2014/chart" uri="{C3380CC4-5D6E-409C-BE32-E72D297353CC}">
                <c16:uniqueId val="{00000003-BCEA-4F3F-A31E-7413B72EED5B}"/>
              </c:ext>
            </c:extLst>
          </c:dPt>
          <c:dPt>
            <c:idx val="2"/>
            <c:invertIfNegative val="0"/>
            <c:bubble3D val="0"/>
            <c:spPr>
              <a:solidFill>
                <a:srgbClr val="009999"/>
              </a:solidFill>
              <a:ln>
                <a:noFill/>
              </a:ln>
              <a:effectLst/>
            </c:spPr>
            <c:extLst>
              <c:ext xmlns:c16="http://schemas.microsoft.com/office/drawing/2014/chart" uri="{C3380CC4-5D6E-409C-BE32-E72D297353CC}">
                <c16:uniqueId val="{00000005-BCEA-4F3F-A31E-7413B72EED5B}"/>
              </c:ext>
            </c:extLst>
          </c:dPt>
          <c:dPt>
            <c:idx val="3"/>
            <c:invertIfNegative val="0"/>
            <c:bubble3D val="0"/>
            <c:spPr>
              <a:solidFill>
                <a:srgbClr val="009999"/>
              </a:solidFill>
              <a:ln>
                <a:noFill/>
              </a:ln>
              <a:effectLst/>
            </c:spPr>
            <c:extLst>
              <c:ext xmlns:c16="http://schemas.microsoft.com/office/drawing/2014/chart" uri="{C3380CC4-5D6E-409C-BE32-E72D297353CC}">
                <c16:uniqueId val="{00000007-BCEA-4F3F-A31E-7413B72EED5B}"/>
              </c:ext>
            </c:extLst>
          </c:dPt>
          <c:dPt>
            <c:idx val="4"/>
            <c:invertIfNegative val="0"/>
            <c:bubble3D val="0"/>
            <c:spPr>
              <a:solidFill>
                <a:srgbClr val="009999"/>
              </a:solidFill>
              <a:ln>
                <a:noFill/>
              </a:ln>
              <a:effectLst/>
            </c:spPr>
            <c:extLst>
              <c:ext xmlns:c16="http://schemas.microsoft.com/office/drawing/2014/chart" uri="{C3380CC4-5D6E-409C-BE32-E72D297353CC}">
                <c16:uniqueId val="{00000009-BCEA-4F3F-A31E-7413B72EED5B}"/>
              </c:ext>
            </c:extLst>
          </c:dPt>
          <c:dPt>
            <c:idx val="5"/>
            <c:invertIfNegative val="0"/>
            <c:bubble3D val="0"/>
            <c:spPr>
              <a:solidFill>
                <a:srgbClr val="009999"/>
              </a:solidFill>
              <a:ln>
                <a:noFill/>
              </a:ln>
              <a:effectLst/>
            </c:spPr>
            <c:extLst>
              <c:ext xmlns:c16="http://schemas.microsoft.com/office/drawing/2014/chart" uri="{C3380CC4-5D6E-409C-BE32-E72D297353CC}">
                <c16:uniqueId val="{0000000B-BCEA-4F3F-A31E-7413B72EED5B}"/>
              </c:ext>
            </c:extLst>
          </c:dPt>
          <c:dPt>
            <c:idx val="6"/>
            <c:invertIfNegative val="0"/>
            <c:bubble3D val="0"/>
            <c:spPr>
              <a:solidFill>
                <a:srgbClr val="CC66FF"/>
              </a:solidFill>
              <a:ln>
                <a:noFill/>
              </a:ln>
              <a:effectLst/>
            </c:spPr>
            <c:extLst>
              <c:ext xmlns:c16="http://schemas.microsoft.com/office/drawing/2014/chart" uri="{C3380CC4-5D6E-409C-BE32-E72D297353CC}">
                <c16:uniqueId val="{0000000D-BCEA-4F3F-A31E-7413B72EED5B}"/>
              </c:ext>
            </c:extLst>
          </c:dPt>
          <c:dPt>
            <c:idx val="7"/>
            <c:invertIfNegative val="0"/>
            <c:bubble3D val="0"/>
            <c:spPr>
              <a:solidFill>
                <a:srgbClr val="CC99FF"/>
              </a:solidFill>
              <a:ln>
                <a:noFill/>
              </a:ln>
              <a:effectLst/>
            </c:spPr>
            <c:extLst>
              <c:ext xmlns:c16="http://schemas.microsoft.com/office/drawing/2014/chart" uri="{C3380CC4-5D6E-409C-BE32-E72D297353CC}">
                <c16:uniqueId val="{0000000F-BCEA-4F3F-A31E-7413B72EED5B}"/>
              </c:ext>
            </c:extLst>
          </c:dPt>
          <c:dPt>
            <c:idx val="8"/>
            <c:invertIfNegative val="0"/>
            <c:bubble3D val="0"/>
            <c:spPr>
              <a:solidFill>
                <a:srgbClr val="CC99FF"/>
              </a:solidFill>
              <a:ln>
                <a:noFill/>
              </a:ln>
              <a:effectLst/>
            </c:spPr>
            <c:extLst>
              <c:ext xmlns:c16="http://schemas.microsoft.com/office/drawing/2014/chart" uri="{C3380CC4-5D6E-409C-BE32-E72D297353CC}">
                <c16:uniqueId val="{00000011-BCEA-4F3F-A31E-7413B72EED5B}"/>
              </c:ext>
            </c:extLst>
          </c:dPt>
          <c:dLbls>
            <c:dLbl>
              <c:idx val="2"/>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extLst>
                <c:ext xmlns:c16="http://schemas.microsoft.com/office/drawing/2014/chart" uri="{C3380CC4-5D6E-409C-BE32-E72D297353CC}">
                  <c16:uniqueId val="{00000005-BCEA-4F3F-A31E-7413B72EED5B}"/>
                </c:ext>
              </c:extLst>
            </c:dLbl>
            <c:dLbl>
              <c:idx val="3"/>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extLst>
                <c:ext xmlns:c16="http://schemas.microsoft.com/office/drawing/2014/chart" uri="{C3380CC4-5D6E-409C-BE32-E72D297353CC}">
                  <c16:uniqueId val="{00000007-BCEA-4F3F-A31E-7413B72EED5B}"/>
                </c:ext>
              </c:extLst>
            </c:dLbl>
            <c:dLbl>
              <c:idx val="4"/>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extLst>
                <c:ext xmlns:c16="http://schemas.microsoft.com/office/drawing/2014/chart" uri="{C3380CC4-5D6E-409C-BE32-E72D297353CC}">
                  <c16:uniqueId val="{00000009-BCEA-4F3F-A31E-7413B72EED5B}"/>
                </c:ext>
              </c:extLst>
            </c:dLbl>
            <c:dLbl>
              <c:idx val="5"/>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extLst>
                <c:ext xmlns:c16="http://schemas.microsoft.com/office/drawing/2014/chart" uri="{C3380CC4-5D6E-409C-BE32-E72D297353CC}">
                  <c16:uniqueId val="{0000000B-BCEA-4F3F-A31E-7413B72EED5B}"/>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'youth 13-24'!$A$1:$A$9</c:f>
              <c:strCache>
                <c:ptCount val="9"/>
                <c:pt idx="0">
                  <c:v>HIV Diagnosed</c:v>
                </c:pt>
                <c:pt idx="1">
                  <c:v>Clients</c:v>
                </c:pt>
                <c:pt idx="2">
                  <c:v>Linked to Care</c:v>
                </c:pt>
                <c:pt idx="3">
                  <c:v>Retained in Care</c:v>
                </c:pt>
                <c:pt idx="4">
                  <c:v>Antiretroviral Use</c:v>
                </c:pt>
                <c:pt idx="5">
                  <c:v>Viral Suppression</c:v>
                </c:pt>
                <c:pt idx="6">
                  <c:v>Region 3 Newly Diagnosed</c:v>
                </c:pt>
                <c:pt idx="7">
                  <c:v>Clients Newly Diagnosed</c:v>
                </c:pt>
                <c:pt idx="8">
                  <c:v>Newly Diagnosed Linked to Care</c:v>
                </c:pt>
              </c:strCache>
            </c:strRef>
          </c:cat>
          <c:val>
            <c:numRef>
              <c:f>'youth 13-24'!$B$1:$B$9</c:f>
              <c:numCache>
                <c:formatCode>General</c:formatCode>
                <c:ptCount val="9"/>
                <c:pt idx="0">
                  <c:v>178</c:v>
                </c:pt>
                <c:pt idx="1">
                  <c:v>108</c:v>
                </c:pt>
                <c:pt idx="2">
                  <c:v>94</c:v>
                </c:pt>
                <c:pt idx="3">
                  <c:v>52</c:v>
                </c:pt>
                <c:pt idx="4">
                  <c:v>88</c:v>
                </c:pt>
                <c:pt idx="5">
                  <c:v>74</c:v>
                </c:pt>
                <c:pt idx="6">
                  <c:v>36</c:v>
                </c:pt>
                <c:pt idx="7">
                  <c:v>23</c:v>
                </c:pt>
                <c:pt idx="8">
                  <c:v>20</c:v>
                </c:pt>
              </c:numCache>
            </c:numRef>
          </c:val>
          <c:extLst>
            <c:ext xmlns:c16="http://schemas.microsoft.com/office/drawing/2014/chart" uri="{C3380CC4-5D6E-409C-BE32-E72D297353CC}">
              <c16:uniqueId val="{00000012-BCEA-4F3F-A31E-7413B72EED5B}"/>
            </c:ext>
          </c:extLst>
        </c:ser>
        <c:dLbls>
          <c:dLblPos val="ctr"/>
          <c:showLegendKey val="0"/>
          <c:showVal val="1"/>
          <c:showCatName val="0"/>
          <c:showSerName val="0"/>
          <c:showPercent val="0"/>
          <c:showBubbleSize val="0"/>
        </c:dLbls>
        <c:gapWidth val="25"/>
        <c:overlap val="-27"/>
        <c:axId val="1245961872"/>
        <c:axId val="1245946480"/>
      </c:barChart>
      <c:catAx>
        <c:axId val="1245961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245946480"/>
        <c:crosses val="autoZero"/>
        <c:auto val="1"/>
        <c:lblAlgn val="ctr"/>
        <c:lblOffset val="100"/>
        <c:noMultiLvlLbl val="0"/>
      </c:catAx>
      <c:valAx>
        <c:axId val="1245946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245961872"/>
        <c:crosses val="autoZero"/>
        <c:crossBetween val="between"/>
      </c:valAx>
      <c:spPr>
        <a:noFill/>
        <a:ln>
          <a:noFill/>
        </a:ln>
        <a:effectLst/>
      </c:spPr>
    </c:plotArea>
    <c:plotVisOnly val="1"/>
    <c:dispBlanksAs val="gap"/>
    <c:showDLblsOverMax val="0"/>
  </c:chart>
  <c:spPr>
    <a:noFill/>
    <a:ln>
      <a:noFill/>
    </a:ln>
    <a:effectLst/>
  </c:spPr>
  <c:txPr>
    <a:bodyPr/>
    <a:lstStyle/>
    <a:p>
      <a:pPr>
        <a:defRPr sz="1200">
          <a:latin typeface="Arial" panose="020B0604020202020204" pitchFamily="34" charset="0"/>
          <a:cs typeface="Arial" panose="020B0604020202020204" pitchFamily="34" charset="0"/>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sz="1600" b="1"/>
              <a:t>CY2025 Cleveland TGA Females HIV Care Continuum</a:t>
            </a:r>
          </a:p>
        </c:rich>
      </c:tx>
      <c:overlay val="0"/>
      <c:spPr>
        <a:noFill/>
        <a:ln>
          <a:noFill/>
        </a:ln>
        <a:effectLst/>
      </c:spPr>
      <c:txPr>
        <a:bodyPr rot="0" spcFirstLastPara="1" vertOverflow="ellipsis" vert="horz" wrap="square" anchor="ctr" anchorCtr="1"/>
        <a:lstStyle/>
        <a:p>
          <a:pPr>
            <a:defRPr sz="1600" b="1"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autoTitleDeleted val="0"/>
    <c:plotArea>
      <c:layout/>
      <c:barChart>
        <c:barDir val="col"/>
        <c:grouping val="clustered"/>
        <c:varyColors val="0"/>
        <c:ser>
          <c:idx val="0"/>
          <c:order val="0"/>
          <c:spPr>
            <a:solidFill>
              <a:schemeClr val="accent1"/>
            </a:solidFill>
            <a:ln>
              <a:noFill/>
            </a:ln>
            <a:effectLst/>
          </c:spPr>
          <c:invertIfNegative val="0"/>
          <c:dPt>
            <c:idx val="0"/>
            <c:invertIfNegative val="0"/>
            <c:bubble3D val="0"/>
            <c:spPr>
              <a:solidFill>
                <a:schemeClr val="bg1">
                  <a:lumMod val="65000"/>
                </a:schemeClr>
              </a:solidFill>
              <a:ln>
                <a:noFill/>
              </a:ln>
              <a:effectLst/>
            </c:spPr>
            <c:extLst>
              <c:ext xmlns:c16="http://schemas.microsoft.com/office/drawing/2014/chart" uri="{C3380CC4-5D6E-409C-BE32-E72D297353CC}">
                <c16:uniqueId val="{00000001-4D98-44BD-A5CB-2F4F2F1E84C5}"/>
              </c:ext>
            </c:extLst>
          </c:dPt>
          <c:dPt>
            <c:idx val="1"/>
            <c:invertIfNegative val="0"/>
            <c:bubble3D val="0"/>
            <c:spPr>
              <a:solidFill>
                <a:srgbClr val="33CCCC"/>
              </a:solidFill>
              <a:ln>
                <a:noFill/>
              </a:ln>
              <a:effectLst/>
            </c:spPr>
            <c:extLst>
              <c:ext xmlns:c16="http://schemas.microsoft.com/office/drawing/2014/chart" uri="{C3380CC4-5D6E-409C-BE32-E72D297353CC}">
                <c16:uniqueId val="{00000003-4D98-44BD-A5CB-2F4F2F1E84C5}"/>
              </c:ext>
            </c:extLst>
          </c:dPt>
          <c:dPt>
            <c:idx val="2"/>
            <c:invertIfNegative val="0"/>
            <c:bubble3D val="0"/>
            <c:spPr>
              <a:solidFill>
                <a:srgbClr val="009999"/>
              </a:solidFill>
              <a:ln>
                <a:noFill/>
              </a:ln>
              <a:effectLst/>
            </c:spPr>
            <c:extLst>
              <c:ext xmlns:c16="http://schemas.microsoft.com/office/drawing/2014/chart" uri="{C3380CC4-5D6E-409C-BE32-E72D297353CC}">
                <c16:uniqueId val="{00000005-4D98-44BD-A5CB-2F4F2F1E84C5}"/>
              </c:ext>
            </c:extLst>
          </c:dPt>
          <c:dPt>
            <c:idx val="3"/>
            <c:invertIfNegative val="0"/>
            <c:bubble3D val="0"/>
            <c:spPr>
              <a:solidFill>
                <a:srgbClr val="009999"/>
              </a:solidFill>
              <a:ln>
                <a:noFill/>
              </a:ln>
              <a:effectLst/>
            </c:spPr>
            <c:extLst>
              <c:ext xmlns:c16="http://schemas.microsoft.com/office/drawing/2014/chart" uri="{C3380CC4-5D6E-409C-BE32-E72D297353CC}">
                <c16:uniqueId val="{00000007-4D98-44BD-A5CB-2F4F2F1E84C5}"/>
              </c:ext>
            </c:extLst>
          </c:dPt>
          <c:dPt>
            <c:idx val="4"/>
            <c:invertIfNegative val="0"/>
            <c:bubble3D val="0"/>
            <c:spPr>
              <a:solidFill>
                <a:srgbClr val="009999"/>
              </a:solidFill>
              <a:ln>
                <a:noFill/>
              </a:ln>
              <a:effectLst/>
            </c:spPr>
            <c:extLst>
              <c:ext xmlns:c16="http://schemas.microsoft.com/office/drawing/2014/chart" uri="{C3380CC4-5D6E-409C-BE32-E72D297353CC}">
                <c16:uniqueId val="{00000009-4D98-44BD-A5CB-2F4F2F1E84C5}"/>
              </c:ext>
            </c:extLst>
          </c:dPt>
          <c:dPt>
            <c:idx val="5"/>
            <c:invertIfNegative val="0"/>
            <c:bubble3D val="0"/>
            <c:spPr>
              <a:solidFill>
                <a:srgbClr val="009999"/>
              </a:solidFill>
              <a:ln>
                <a:noFill/>
              </a:ln>
              <a:effectLst/>
            </c:spPr>
            <c:extLst>
              <c:ext xmlns:c16="http://schemas.microsoft.com/office/drawing/2014/chart" uri="{C3380CC4-5D6E-409C-BE32-E72D297353CC}">
                <c16:uniqueId val="{0000000B-4D98-44BD-A5CB-2F4F2F1E84C5}"/>
              </c:ext>
            </c:extLst>
          </c:dPt>
          <c:dPt>
            <c:idx val="6"/>
            <c:invertIfNegative val="0"/>
            <c:bubble3D val="0"/>
            <c:spPr>
              <a:solidFill>
                <a:srgbClr val="CC66FF"/>
              </a:solidFill>
              <a:ln>
                <a:noFill/>
              </a:ln>
              <a:effectLst/>
            </c:spPr>
            <c:extLst>
              <c:ext xmlns:c16="http://schemas.microsoft.com/office/drawing/2014/chart" uri="{C3380CC4-5D6E-409C-BE32-E72D297353CC}">
                <c16:uniqueId val="{0000000D-4D98-44BD-A5CB-2F4F2F1E84C5}"/>
              </c:ext>
            </c:extLst>
          </c:dPt>
          <c:dPt>
            <c:idx val="7"/>
            <c:invertIfNegative val="0"/>
            <c:bubble3D val="0"/>
            <c:spPr>
              <a:solidFill>
                <a:srgbClr val="CC99FF"/>
              </a:solidFill>
              <a:ln>
                <a:noFill/>
              </a:ln>
              <a:effectLst/>
            </c:spPr>
            <c:extLst>
              <c:ext xmlns:c16="http://schemas.microsoft.com/office/drawing/2014/chart" uri="{C3380CC4-5D6E-409C-BE32-E72D297353CC}">
                <c16:uniqueId val="{0000000F-4D98-44BD-A5CB-2F4F2F1E84C5}"/>
              </c:ext>
            </c:extLst>
          </c:dPt>
          <c:dPt>
            <c:idx val="8"/>
            <c:invertIfNegative val="0"/>
            <c:bubble3D val="0"/>
            <c:spPr>
              <a:solidFill>
                <a:srgbClr val="CC99FF"/>
              </a:solidFill>
              <a:ln>
                <a:noFill/>
              </a:ln>
              <a:effectLst/>
            </c:spPr>
            <c:extLst>
              <c:ext xmlns:c16="http://schemas.microsoft.com/office/drawing/2014/chart" uri="{C3380CC4-5D6E-409C-BE32-E72D297353CC}">
                <c16:uniqueId val="{00000011-4D98-44BD-A5CB-2F4F2F1E84C5}"/>
              </c:ext>
            </c:extLst>
          </c:dPt>
          <c:dLbls>
            <c:dLbl>
              <c:idx val="2"/>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extLst>
                <c:ext xmlns:c16="http://schemas.microsoft.com/office/drawing/2014/chart" uri="{C3380CC4-5D6E-409C-BE32-E72D297353CC}">
                  <c16:uniqueId val="{00000005-4D98-44BD-A5CB-2F4F2F1E84C5}"/>
                </c:ext>
              </c:extLst>
            </c:dLbl>
            <c:dLbl>
              <c:idx val="3"/>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extLst>
                <c:ext xmlns:c16="http://schemas.microsoft.com/office/drawing/2014/chart" uri="{C3380CC4-5D6E-409C-BE32-E72D297353CC}">
                  <c16:uniqueId val="{00000007-4D98-44BD-A5CB-2F4F2F1E84C5}"/>
                </c:ext>
              </c:extLst>
            </c:dLbl>
            <c:dLbl>
              <c:idx val="4"/>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extLst>
                <c:ext xmlns:c16="http://schemas.microsoft.com/office/drawing/2014/chart" uri="{C3380CC4-5D6E-409C-BE32-E72D297353CC}">
                  <c16:uniqueId val="{00000009-4D98-44BD-A5CB-2F4F2F1E84C5}"/>
                </c:ext>
              </c:extLst>
            </c:dLbl>
            <c:dLbl>
              <c:idx val="5"/>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extLst>
                <c:ext xmlns:c16="http://schemas.microsoft.com/office/drawing/2014/chart" uri="{C3380CC4-5D6E-409C-BE32-E72D297353CC}">
                  <c16:uniqueId val="{0000000B-4D98-44BD-A5CB-2F4F2F1E84C5}"/>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females!$A$1:$A$9</c:f>
              <c:strCache>
                <c:ptCount val="9"/>
                <c:pt idx="0">
                  <c:v>HIV Diagnosed</c:v>
                </c:pt>
                <c:pt idx="1">
                  <c:v>Clients</c:v>
                </c:pt>
                <c:pt idx="2">
                  <c:v>Linked to Care</c:v>
                </c:pt>
                <c:pt idx="3">
                  <c:v>Retained in Care</c:v>
                </c:pt>
                <c:pt idx="4">
                  <c:v>Antiretroviral Use</c:v>
                </c:pt>
                <c:pt idx="5">
                  <c:v>Viral Suppression</c:v>
                </c:pt>
                <c:pt idx="6">
                  <c:v>Region 3 Newly Diagnosed</c:v>
                </c:pt>
                <c:pt idx="7">
                  <c:v>Clients Newly Diagnosed</c:v>
                </c:pt>
                <c:pt idx="8">
                  <c:v>Newly Diagnosed Linked to Care</c:v>
                </c:pt>
              </c:strCache>
            </c:strRef>
          </c:cat>
          <c:val>
            <c:numRef>
              <c:f>females!$B$1:$B$9</c:f>
              <c:numCache>
                <c:formatCode>General</c:formatCode>
                <c:ptCount val="9"/>
                <c:pt idx="0" formatCode="#,##0">
                  <c:v>1248</c:v>
                </c:pt>
                <c:pt idx="1">
                  <c:v>816</c:v>
                </c:pt>
                <c:pt idx="2">
                  <c:v>681</c:v>
                </c:pt>
                <c:pt idx="3">
                  <c:v>527</c:v>
                </c:pt>
                <c:pt idx="4">
                  <c:v>680</c:v>
                </c:pt>
                <c:pt idx="5">
                  <c:v>631</c:v>
                </c:pt>
                <c:pt idx="6">
                  <c:v>22</c:v>
                </c:pt>
                <c:pt idx="7">
                  <c:v>31</c:v>
                </c:pt>
                <c:pt idx="8">
                  <c:v>28</c:v>
                </c:pt>
              </c:numCache>
            </c:numRef>
          </c:val>
          <c:extLst>
            <c:ext xmlns:c16="http://schemas.microsoft.com/office/drawing/2014/chart" uri="{C3380CC4-5D6E-409C-BE32-E72D297353CC}">
              <c16:uniqueId val="{00000012-4D98-44BD-A5CB-2F4F2F1E84C5}"/>
            </c:ext>
          </c:extLst>
        </c:ser>
        <c:dLbls>
          <c:dLblPos val="ctr"/>
          <c:showLegendKey val="0"/>
          <c:showVal val="1"/>
          <c:showCatName val="0"/>
          <c:showSerName val="0"/>
          <c:showPercent val="0"/>
          <c:showBubbleSize val="0"/>
        </c:dLbls>
        <c:gapWidth val="25"/>
        <c:overlap val="-27"/>
        <c:axId val="1245944816"/>
        <c:axId val="1245945232"/>
      </c:barChart>
      <c:catAx>
        <c:axId val="1245944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245945232"/>
        <c:crosses val="autoZero"/>
        <c:auto val="1"/>
        <c:lblAlgn val="ctr"/>
        <c:lblOffset val="100"/>
        <c:noMultiLvlLbl val="0"/>
      </c:catAx>
      <c:valAx>
        <c:axId val="12459452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245944816"/>
        <c:crosses val="autoZero"/>
        <c:crossBetween val="between"/>
      </c:valAx>
      <c:spPr>
        <a:noFill/>
        <a:ln>
          <a:noFill/>
        </a:ln>
        <a:effectLst/>
      </c:spPr>
    </c:plotArea>
    <c:plotVisOnly val="1"/>
    <c:dispBlanksAs val="gap"/>
    <c:showDLblsOverMax val="0"/>
  </c:chart>
  <c:spPr>
    <a:noFill/>
    <a:ln>
      <a:noFill/>
    </a:ln>
    <a:effectLst/>
  </c:spPr>
  <c:txPr>
    <a:bodyPr/>
    <a:lstStyle/>
    <a:p>
      <a:pPr>
        <a:defRPr sz="1200">
          <a:latin typeface="Arial" panose="020B0604020202020204" pitchFamily="34" charset="0"/>
          <a:cs typeface="Arial" panose="020B0604020202020204" pitchFamily="34" charset="0"/>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sz="1600" b="1"/>
              <a:t>CY2025 Cleveland TGA IDU HIV Care Continuum</a:t>
            </a:r>
          </a:p>
        </c:rich>
      </c:tx>
      <c:overlay val="0"/>
      <c:spPr>
        <a:noFill/>
        <a:ln>
          <a:noFill/>
        </a:ln>
        <a:effectLst/>
      </c:spPr>
      <c:txPr>
        <a:bodyPr rot="0" spcFirstLastPara="1" vertOverflow="ellipsis" vert="horz" wrap="square" anchor="ctr" anchorCtr="1"/>
        <a:lstStyle/>
        <a:p>
          <a:pPr>
            <a:defRPr sz="1600" b="1"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autoTitleDeleted val="0"/>
    <c:plotArea>
      <c:layout/>
      <c:barChart>
        <c:barDir val="col"/>
        <c:grouping val="clustered"/>
        <c:varyColors val="0"/>
        <c:ser>
          <c:idx val="0"/>
          <c:order val="0"/>
          <c:spPr>
            <a:solidFill>
              <a:schemeClr val="accent1"/>
            </a:solidFill>
            <a:ln>
              <a:noFill/>
            </a:ln>
            <a:effectLst/>
          </c:spPr>
          <c:invertIfNegative val="0"/>
          <c:dPt>
            <c:idx val="0"/>
            <c:invertIfNegative val="0"/>
            <c:bubble3D val="0"/>
            <c:spPr>
              <a:solidFill>
                <a:schemeClr val="bg1">
                  <a:lumMod val="65000"/>
                </a:schemeClr>
              </a:solidFill>
              <a:ln>
                <a:noFill/>
              </a:ln>
              <a:effectLst/>
            </c:spPr>
            <c:extLst>
              <c:ext xmlns:c16="http://schemas.microsoft.com/office/drawing/2014/chart" uri="{C3380CC4-5D6E-409C-BE32-E72D297353CC}">
                <c16:uniqueId val="{00000001-0398-49E5-AAE4-FA81DC4A6D9C}"/>
              </c:ext>
            </c:extLst>
          </c:dPt>
          <c:dPt>
            <c:idx val="1"/>
            <c:invertIfNegative val="0"/>
            <c:bubble3D val="0"/>
            <c:spPr>
              <a:solidFill>
                <a:srgbClr val="33CCCC"/>
              </a:solidFill>
              <a:ln>
                <a:noFill/>
              </a:ln>
              <a:effectLst/>
            </c:spPr>
            <c:extLst>
              <c:ext xmlns:c16="http://schemas.microsoft.com/office/drawing/2014/chart" uri="{C3380CC4-5D6E-409C-BE32-E72D297353CC}">
                <c16:uniqueId val="{00000003-0398-49E5-AAE4-FA81DC4A6D9C}"/>
              </c:ext>
            </c:extLst>
          </c:dPt>
          <c:dPt>
            <c:idx val="2"/>
            <c:invertIfNegative val="0"/>
            <c:bubble3D val="0"/>
            <c:spPr>
              <a:solidFill>
                <a:srgbClr val="009999"/>
              </a:solidFill>
              <a:ln>
                <a:noFill/>
              </a:ln>
              <a:effectLst/>
            </c:spPr>
            <c:extLst>
              <c:ext xmlns:c16="http://schemas.microsoft.com/office/drawing/2014/chart" uri="{C3380CC4-5D6E-409C-BE32-E72D297353CC}">
                <c16:uniqueId val="{00000005-0398-49E5-AAE4-FA81DC4A6D9C}"/>
              </c:ext>
            </c:extLst>
          </c:dPt>
          <c:dPt>
            <c:idx val="3"/>
            <c:invertIfNegative val="0"/>
            <c:bubble3D val="0"/>
            <c:spPr>
              <a:solidFill>
                <a:srgbClr val="009999"/>
              </a:solidFill>
              <a:ln>
                <a:noFill/>
              </a:ln>
              <a:effectLst/>
            </c:spPr>
            <c:extLst>
              <c:ext xmlns:c16="http://schemas.microsoft.com/office/drawing/2014/chart" uri="{C3380CC4-5D6E-409C-BE32-E72D297353CC}">
                <c16:uniqueId val="{00000007-0398-49E5-AAE4-FA81DC4A6D9C}"/>
              </c:ext>
            </c:extLst>
          </c:dPt>
          <c:dPt>
            <c:idx val="4"/>
            <c:invertIfNegative val="0"/>
            <c:bubble3D val="0"/>
            <c:spPr>
              <a:solidFill>
                <a:srgbClr val="009999"/>
              </a:solidFill>
              <a:ln>
                <a:noFill/>
              </a:ln>
              <a:effectLst/>
            </c:spPr>
            <c:extLst>
              <c:ext xmlns:c16="http://schemas.microsoft.com/office/drawing/2014/chart" uri="{C3380CC4-5D6E-409C-BE32-E72D297353CC}">
                <c16:uniqueId val="{00000009-0398-49E5-AAE4-FA81DC4A6D9C}"/>
              </c:ext>
            </c:extLst>
          </c:dPt>
          <c:dPt>
            <c:idx val="5"/>
            <c:invertIfNegative val="0"/>
            <c:bubble3D val="0"/>
            <c:spPr>
              <a:solidFill>
                <a:srgbClr val="009999"/>
              </a:solidFill>
              <a:ln>
                <a:noFill/>
              </a:ln>
              <a:effectLst/>
            </c:spPr>
            <c:extLst>
              <c:ext xmlns:c16="http://schemas.microsoft.com/office/drawing/2014/chart" uri="{C3380CC4-5D6E-409C-BE32-E72D297353CC}">
                <c16:uniqueId val="{0000000B-0398-49E5-AAE4-FA81DC4A6D9C}"/>
              </c:ext>
            </c:extLst>
          </c:dPt>
          <c:dPt>
            <c:idx val="6"/>
            <c:invertIfNegative val="0"/>
            <c:bubble3D val="0"/>
            <c:spPr>
              <a:solidFill>
                <a:srgbClr val="CC66FF"/>
              </a:solidFill>
              <a:ln>
                <a:noFill/>
              </a:ln>
              <a:effectLst/>
            </c:spPr>
            <c:extLst>
              <c:ext xmlns:c16="http://schemas.microsoft.com/office/drawing/2014/chart" uri="{C3380CC4-5D6E-409C-BE32-E72D297353CC}">
                <c16:uniqueId val="{0000000D-0398-49E5-AAE4-FA81DC4A6D9C}"/>
              </c:ext>
            </c:extLst>
          </c:dPt>
          <c:dPt>
            <c:idx val="7"/>
            <c:invertIfNegative val="0"/>
            <c:bubble3D val="0"/>
            <c:spPr>
              <a:solidFill>
                <a:srgbClr val="CC99FF"/>
              </a:solidFill>
              <a:ln>
                <a:noFill/>
              </a:ln>
              <a:effectLst/>
            </c:spPr>
            <c:extLst>
              <c:ext xmlns:c16="http://schemas.microsoft.com/office/drawing/2014/chart" uri="{C3380CC4-5D6E-409C-BE32-E72D297353CC}">
                <c16:uniqueId val="{0000000F-0398-49E5-AAE4-FA81DC4A6D9C}"/>
              </c:ext>
            </c:extLst>
          </c:dPt>
          <c:dPt>
            <c:idx val="8"/>
            <c:invertIfNegative val="0"/>
            <c:bubble3D val="0"/>
            <c:spPr>
              <a:solidFill>
                <a:srgbClr val="CC99FF"/>
              </a:solidFill>
              <a:ln>
                <a:noFill/>
              </a:ln>
              <a:effectLst/>
            </c:spPr>
            <c:extLst>
              <c:ext xmlns:c16="http://schemas.microsoft.com/office/drawing/2014/chart" uri="{C3380CC4-5D6E-409C-BE32-E72D297353CC}">
                <c16:uniqueId val="{00000011-0398-49E5-AAE4-FA81DC4A6D9C}"/>
              </c:ext>
            </c:extLst>
          </c:dPt>
          <c:dLbls>
            <c:dLbl>
              <c:idx val="2"/>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extLst>
                <c:ext xmlns:c16="http://schemas.microsoft.com/office/drawing/2014/chart" uri="{C3380CC4-5D6E-409C-BE32-E72D297353CC}">
                  <c16:uniqueId val="{00000005-0398-49E5-AAE4-FA81DC4A6D9C}"/>
                </c:ext>
              </c:extLst>
            </c:dLbl>
            <c:dLbl>
              <c:idx val="3"/>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extLst>
                <c:ext xmlns:c16="http://schemas.microsoft.com/office/drawing/2014/chart" uri="{C3380CC4-5D6E-409C-BE32-E72D297353CC}">
                  <c16:uniqueId val="{00000007-0398-49E5-AAE4-FA81DC4A6D9C}"/>
                </c:ext>
              </c:extLst>
            </c:dLbl>
            <c:dLbl>
              <c:idx val="4"/>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extLst>
                <c:ext xmlns:c16="http://schemas.microsoft.com/office/drawing/2014/chart" uri="{C3380CC4-5D6E-409C-BE32-E72D297353CC}">
                  <c16:uniqueId val="{00000009-0398-49E5-AAE4-FA81DC4A6D9C}"/>
                </c:ext>
              </c:extLst>
            </c:dLbl>
            <c:dLbl>
              <c:idx val="5"/>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extLst>
                <c:ext xmlns:c16="http://schemas.microsoft.com/office/drawing/2014/chart" uri="{C3380CC4-5D6E-409C-BE32-E72D297353CC}">
                  <c16:uniqueId val="{0000000B-0398-49E5-AAE4-FA81DC4A6D9C}"/>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idu!$A$1:$A$9</c:f>
              <c:strCache>
                <c:ptCount val="9"/>
                <c:pt idx="0">
                  <c:v>HIV Diagnosed</c:v>
                </c:pt>
                <c:pt idx="1">
                  <c:v>Clients</c:v>
                </c:pt>
                <c:pt idx="2">
                  <c:v>Linked to Care</c:v>
                </c:pt>
                <c:pt idx="3">
                  <c:v>Retained in Care</c:v>
                </c:pt>
                <c:pt idx="4">
                  <c:v>Antiretroviral Use</c:v>
                </c:pt>
                <c:pt idx="5">
                  <c:v>Viral Suppression</c:v>
                </c:pt>
                <c:pt idx="6">
                  <c:v>Region 3 Newly Diagnosed</c:v>
                </c:pt>
                <c:pt idx="7">
                  <c:v>Clients Newly Diagnosed</c:v>
                </c:pt>
                <c:pt idx="8">
                  <c:v>Newly Diagnosed Linked to Care</c:v>
                </c:pt>
              </c:strCache>
            </c:strRef>
          </c:cat>
          <c:val>
            <c:numRef>
              <c:f>idu!$B$1:$B$9</c:f>
              <c:numCache>
                <c:formatCode>General</c:formatCode>
                <c:ptCount val="9"/>
                <c:pt idx="0">
                  <c:v>304</c:v>
                </c:pt>
                <c:pt idx="1">
                  <c:v>120</c:v>
                </c:pt>
                <c:pt idx="2">
                  <c:v>105</c:v>
                </c:pt>
                <c:pt idx="3">
                  <c:v>78</c:v>
                </c:pt>
                <c:pt idx="4">
                  <c:v>103</c:v>
                </c:pt>
                <c:pt idx="5">
                  <c:v>91</c:v>
                </c:pt>
                <c:pt idx="6">
                  <c:v>7</c:v>
                </c:pt>
                <c:pt idx="7">
                  <c:v>7</c:v>
                </c:pt>
                <c:pt idx="8">
                  <c:v>7</c:v>
                </c:pt>
              </c:numCache>
            </c:numRef>
          </c:val>
          <c:extLst>
            <c:ext xmlns:c16="http://schemas.microsoft.com/office/drawing/2014/chart" uri="{C3380CC4-5D6E-409C-BE32-E72D297353CC}">
              <c16:uniqueId val="{00000012-0398-49E5-AAE4-FA81DC4A6D9C}"/>
            </c:ext>
          </c:extLst>
        </c:ser>
        <c:dLbls>
          <c:dLblPos val="ctr"/>
          <c:showLegendKey val="0"/>
          <c:showVal val="1"/>
          <c:showCatName val="0"/>
          <c:showSerName val="0"/>
          <c:showPercent val="0"/>
          <c:showBubbleSize val="0"/>
        </c:dLbls>
        <c:gapWidth val="25"/>
        <c:overlap val="-27"/>
        <c:axId val="1217169952"/>
        <c:axId val="1217177024"/>
      </c:barChart>
      <c:catAx>
        <c:axId val="1217169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217177024"/>
        <c:crosses val="autoZero"/>
        <c:auto val="1"/>
        <c:lblAlgn val="ctr"/>
        <c:lblOffset val="100"/>
        <c:noMultiLvlLbl val="0"/>
      </c:catAx>
      <c:valAx>
        <c:axId val="1217177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217169952"/>
        <c:crosses val="autoZero"/>
        <c:crossBetween val="between"/>
      </c:valAx>
      <c:spPr>
        <a:noFill/>
        <a:ln>
          <a:noFill/>
        </a:ln>
        <a:effectLst/>
      </c:spPr>
    </c:plotArea>
    <c:plotVisOnly val="1"/>
    <c:dispBlanksAs val="gap"/>
    <c:showDLblsOverMax val="0"/>
  </c:chart>
  <c:spPr>
    <a:noFill/>
    <a:ln>
      <a:noFill/>
    </a:ln>
    <a:effectLst/>
  </c:spPr>
  <c:txPr>
    <a:bodyPr/>
    <a:lstStyle/>
    <a:p>
      <a:pPr>
        <a:defRPr sz="1200">
          <a:latin typeface="Arial" panose="020B0604020202020204" pitchFamily="34" charset="0"/>
          <a:cs typeface="Arial" panose="020B0604020202020204" pitchFamily="34" charset="0"/>
        </a:defRPr>
      </a:pPr>
      <a:endParaRPr lang="en-US"/>
    </a:p>
  </c:txPr>
  <c:externalData r:id="rId3">
    <c:autoUpdate val="0"/>
  </c:externalData>
  <c:userShapes r:id="rId4"/>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0" i="0" u="none" strike="noStrike" kern="1200" spc="0" baseline="0">
                <a:solidFill>
                  <a:schemeClr val="tx1">
                    <a:lumMod val="65000"/>
                    <a:lumOff val="35000"/>
                  </a:schemeClr>
                </a:solidFill>
                <a:latin typeface="+mn-lt"/>
                <a:ea typeface="+mn-ea"/>
                <a:cs typeface="+mn-cs"/>
              </a:defRPr>
            </a:pPr>
            <a:r>
              <a:rPr lang="en-US" sz="1600" b="1" dirty="0"/>
              <a:t>Ryan White Part A &amp; EHE Care Continuums</a:t>
            </a:r>
          </a:p>
          <a:p>
            <a:pPr>
              <a:defRPr/>
            </a:pPr>
            <a:r>
              <a:rPr lang="en-US" sz="1200" dirty="0"/>
              <a:t>CY2019 vs. CY2024</a:t>
            </a:r>
          </a:p>
        </c:rich>
      </c:tx>
      <c:layout>
        <c:manualLayout>
          <c:xMode val="edge"/>
          <c:yMode val="edge"/>
          <c:x val="0.28686865898236413"/>
          <c:y val="8.5730795401769162E-3"/>
        </c:manualLayout>
      </c:layout>
      <c:overlay val="0"/>
      <c:spPr>
        <a:noFill/>
        <a:ln>
          <a:noFill/>
        </a:ln>
        <a:effectLst/>
      </c:spPr>
      <c:txPr>
        <a:bodyPr rot="0" spcFirstLastPara="1" vertOverflow="ellipsis" vert="horz" wrap="square" anchor="ctr" anchorCtr="1"/>
        <a:lstStyle/>
        <a:p>
          <a:pPr>
            <a:defRPr sz="144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6.7165554580117137E-2"/>
          <c:y val="9.1904495490731972E-2"/>
          <c:w val="0.91924648381099694"/>
          <c:h val="0.67209108460742184"/>
        </c:manualLayout>
      </c:layout>
      <c:barChart>
        <c:barDir val="col"/>
        <c:grouping val="stacked"/>
        <c:varyColors val="0"/>
        <c:ser>
          <c:idx val="0"/>
          <c:order val="0"/>
          <c:tx>
            <c:strRef>
              <c:f>Sheet1!$B$1</c:f>
              <c:strCache>
                <c:ptCount val="1"/>
                <c:pt idx="0">
                  <c:v>CY2019 Ryan White Part A</c:v>
                </c:pt>
              </c:strCache>
            </c:strRef>
          </c:tx>
          <c:spPr>
            <a:solidFill>
              <a:schemeClr val="bg1">
                <a:lumMod val="65000"/>
              </a:schemeClr>
            </a:solidFill>
            <a:ln>
              <a:noFill/>
            </a:ln>
            <a:effectLst/>
          </c:spPr>
          <c:invertIfNegative val="0"/>
          <c:cat>
            <c:strRef>
              <c:f>Sheet1!$A$2:$A$6</c:f>
              <c:strCache>
                <c:ptCount val="5"/>
                <c:pt idx="0">
                  <c:v>Total Number of Clients</c:v>
                </c:pt>
                <c:pt idx="1">
                  <c:v>Linked to Care</c:v>
                </c:pt>
                <c:pt idx="2">
                  <c:v>Retained in Care</c:v>
                </c:pt>
                <c:pt idx="3">
                  <c:v>Prescribed Antiretroviral</c:v>
                </c:pt>
                <c:pt idx="4">
                  <c:v>Virally Suppressed</c:v>
                </c:pt>
              </c:strCache>
            </c:strRef>
          </c:cat>
          <c:val>
            <c:numRef>
              <c:f>Sheet1!$B$2:$B$6</c:f>
              <c:numCache>
                <c:formatCode>#,##0</c:formatCode>
                <c:ptCount val="5"/>
                <c:pt idx="0">
                  <c:v>3014</c:v>
                </c:pt>
                <c:pt idx="1">
                  <c:v>2518</c:v>
                </c:pt>
                <c:pt idx="2">
                  <c:v>1991</c:v>
                </c:pt>
                <c:pt idx="3">
                  <c:v>2444</c:v>
                </c:pt>
                <c:pt idx="4">
                  <c:v>2198</c:v>
                </c:pt>
              </c:numCache>
            </c:numRef>
          </c:val>
          <c:extLst>
            <c:ext xmlns:c16="http://schemas.microsoft.com/office/drawing/2014/chart" uri="{C3380CC4-5D6E-409C-BE32-E72D297353CC}">
              <c16:uniqueId val="{00000000-4422-43E1-B24A-709B186E22FD}"/>
            </c:ext>
          </c:extLst>
        </c:ser>
        <c:ser>
          <c:idx val="1"/>
          <c:order val="1"/>
          <c:tx>
            <c:strRef>
              <c:f>Sheet1!$C$1</c:f>
              <c:strCache>
                <c:ptCount val="1"/>
                <c:pt idx="0">
                  <c:v>CY2024 Ryan White Part A &amp; EHE</c:v>
                </c:pt>
              </c:strCache>
            </c:strRef>
          </c:tx>
          <c:spPr>
            <a:solidFill>
              <a:srgbClr val="FF0000"/>
            </a:solidFill>
            <a:ln>
              <a:noFill/>
            </a:ln>
            <a:effectLst/>
          </c:spPr>
          <c:invertIfNegative val="0"/>
          <c:cat>
            <c:strRef>
              <c:f>Sheet1!$A$2:$A$6</c:f>
              <c:strCache>
                <c:ptCount val="5"/>
                <c:pt idx="0">
                  <c:v>Total Number of Clients</c:v>
                </c:pt>
                <c:pt idx="1">
                  <c:v>Linked to Care</c:v>
                </c:pt>
                <c:pt idx="2">
                  <c:v>Retained in Care</c:v>
                </c:pt>
                <c:pt idx="3">
                  <c:v>Prescribed Antiretroviral</c:v>
                </c:pt>
                <c:pt idx="4">
                  <c:v>Virally Suppressed</c:v>
                </c:pt>
              </c:strCache>
            </c:strRef>
          </c:cat>
          <c:val>
            <c:numRef>
              <c:f>Sheet1!$C$2:$C$6</c:f>
              <c:numCache>
                <c:formatCode>#,##0</c:formatCode>
                <c:ptCount val="5"/>
                <c:pt idx="0">
                  <c:v>3497</c:v>
                </c:pt>
                <c:pt idx="1">
                  <c:v>3022</c:v>
                </c:pt>
                <c:pt idx="2">
                  <c:v>2216</c:v>
                </c:pt>
                <c:pt idx="3">
                  <c:v>2985</c:v>
                </c:pt>
                <c:pt idx="4">
                  <c:v>2699</c:v>
                </c:pt>
              </c:numCache>
            </c:numRef>
          </c:val>
          <c:extLst>
            <c:ext xmlns:c16="http://schemas.microsoft.com/office/drawing/2014/chart" uri="{C3380CC4-5D6E-409C-BE32-E72D297353CC}">
              <c16:uniqueId val="{00000001-4422-43E1-B24A-709B186E22FD}"/>
            </c:ext>
          </c:extLst>
        </c:ser>
        <c:dLbls>
          <c:showLegendKey val="0"/>
          <c:showVal val="0"/>
          <c:showCatName val="0"/>
          <c:showSerName val="0"/>
          <c:showPercent val="0"/>
          <c:showBubbleSize val="0"/>
        </c:dLbls>
        <c:gapWidth val="25"/>
        <c:overlap val="100"/>
        <c:axId val="1679219504"/>
        <c:axId val="1679221168"/>
      </c:barChart>
      <c:catAx>
        <c:axId val="1679219504"/>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1679221168"/>
        <c:crosses val="autoZero"/>
        <c:auto val="1"/>
        <c:lblAlgn val="ctr"/>
        <c:lblOffset val="100"/>
        <c:noMultiLvlLbl val="0"/>
      </c:catAx>
      <c:valAx>
        <c:axId val="16792211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1679219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200"/>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0" i="0" u="none" strike="noStrike" kern="1200" spc="0" baseline="0">
                <a:solidFill>
                  <a:schemeClr val="tx1">
                    <a:lumMod val="65000"/>
                    <a:lumOff val="35000"/>
                  </a:schemeClr>
                </a:solidFill>
                <a:latin typeface="+mn-lt"/>
                <a:ea typeface="+mn-ea"/>
                <a:cs typeface="+mn-cs"/>
              </a:defRPr>
            </a:pPr>
            <a:r>
              <a:rPr lang="en-US" sz="1600" b="1" dirty="0"/>
              <a:t>Ryan White Part A &amp; EHE Newly Diagnosed Clients</a:t>
            </a:r>
          </a:p>
          <a:p>
            <a:pPr>
              <a:defRPr/>
            </a:pPr>
            <a:r>
              <a:rPr lang="en-US" sz="1200" dirty="0"/>
              <a:t>CY2019 vs CY2024</a:t>
            </a:r>
          </a:p>
        </c:rich>
      </c:tx>
      <c:overlay val="0"/>
      <c:spPr>
        <a:noFill/>
        <a:ln>
          <a:noFill/>
        </a:ln>
        <a:effectLst/>
      </c:spPr>
      <c:txPr>
        <a:bodyPr rot="0" spcFirstLastPara="1" vertOverflow="ellipsis" vert="horz" wrap="square" anchor="ctr" anchorCtr="1"/>
        <a:lstStyle/>
        <a:p>
          <a:pPr>
            <a:defRPr sz="144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stacked"/>
        <c:varyColors val="0"/>
        <c:ser>
          <c:idx val="0"/>
          <c:order val="0"/>
          <c:tx>
            <c:strRef>
              <c:f>Sheet1!$B$1</c:f>
              <c:strCache>
                <c:ptCount val="1"/>
                <c:pt idx="0">
                  <c:v>CY2019 Ryan White Part A only</c:v>
                </c:pt>
              </c:strCache>
            </c:strRef>
          </c:tx>
          <c:spPr>
            <a:solidFill>
              <a:schemeClr val="bg1">
                <a:lumMod val="65000"/>
              </a:schemeClr>
            </a:solidFill>
            <a:ln>
              <a:noFill/>
            </a:ln>
            <a:effectLst/>
          </c:spPr>
          <c:invertIfNegative val="0"/>
          <c:cat>
            <c:strRef>
              <c:f>Sheet1!$A$2:$A$3</c:f>
              <c:strCache>
                <c:ptCount val="2"/>
                <c:pt idx="0">
                  <c:v>Newly Diagnosed</c:v>
                </c:pt>
                <c:pt idx="1">
                  <c:v>Newly Diagnosed Linked to Care</c:v>
                </c:pt>
              </c:strCache>
            </c:strRef>
          </c:cat>
          <c:val>
            <c:numRef>
              <c:f>Sheet1!$B$2:$B$3</c:f>
              <c:numCache>
                <c:formatCode>General</c:formatCode>
                <c:ptCount val="2"/>
                <c:pt idx="0">
                  <c:v>131</c:v>
                </c:pt>
                <c:pt idx="1">
                  <c:v>114</c:v>
                </c:pt>
              </c:numCache>
            </c:numRef>
          </c:val>
          <c:extLst>
            <c:ext xmlns:c16="http://schemas.microsoft.com/office/drawing/2014/chart" uri="{C3380CC4-5D6E-409C-BE32-E72D297353CC}">
              <c16:uniqueId val="{00000000-11D1-4597-9761-495DE3528C7A}"/>
            </c:ext>
          </c:extLst>
        </c:ser>
        <c:ser>
          <c:idx val="1"/>
          <c:order val="1"/>
          <c:tx>
            <c:strRef>
              <c:f>Sheet1!$C$1</c:f>
              <c:strCache>
                <c:ptCount val="1"/>
                <c:pt idx="0">
                  <c:v>CY2024 Ryan White Part A &amp; EHE</c:v>
                </c:pt>
              </c:strCache>
            </c:strRef>
          </c:tx>
          <c:spPr>
            <a:solidFill>
              <a:srgbClr val="FF0000"/>
            </a:solidFill>
            <a:ln>
              <a:noFill/>
            </a:ln>
            <a:effectLst/>
          </c:spPr>
          <c:invertIfNegative val="0"/>
          <c:cat>
            <c:strRef>
              <c:f>Sheet1!$A$2:$A$3</c:f>
              <c:strCache>
                <c:ptCount val="2"/>
                <c:pt idx="0">
                  <c:v>Newly Diagnosed</c:v>
                </c:pt>
                <c:pt idx="1">
                  <c:v>Newly Diagnosed Linked to Care</c:v>
                </c:pt>
              </c:strCache>
            </c:strRef>
          </c:cat>
          <c:val>
            <c:numRef>
              <c:f>Sheet1!$C$2:$C$3</c:f>
              <c:numCache>
                <c:formatCode>General</c:formatCode>
                <c:ptCount val="2"/>
                <c:pt idx="0">
                  <c:v>141</c:v>
                </c:pt>
                <c:pt idx="1">
                  <c:v>139</c:v>
                </c:pt>
              </c:numCache>
            </c:numRef>
          </c:val>
          <c:extLst>
            <c:ext xmlns:c16="http://schemas.microsoft.com/office/drawing/2014/chart" uri="{C3380CC4-5D6E-409C-BE32-E72D297353CC}">
              <c16:uniqueId val="{00000001-11D1-4597-9761-495DE3528C7A}"/>
            </c:ext>
          </c:extLst>
        </c:ser>
        <c:dLbls>
          <c:showLegendKey val="0"/>
          <c:showVal val="0"/>
          <c:showCatName val="0"/>
          <c:showSerName val="0"/>
          <c:showPercent val="0"/>
          <c:showBubbleSize val="0"/>
        </c:dLbls>
        <c:gapWidth val="150"/>
        <c:overlap val="100"/>
        <c:axId val="1671812576"/>
        <c:axId val="1671816320"/>
      </c:barChart>
      <c:catAx>
        <c:axId val="1671812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1671816320"/>
        <c:crosses val="autoZero"/>
        <c:auto val="1"/>
        <c:lblAlgn val="ctr"/>
        <c:lblOffset val="100"/>
        <c:noMultiLvlLbl val="0"/>
      </c:catAx>
      <c:valAx>
        <c:axId val="1671816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1671812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200"/>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0.25828</cdr:x>
      <cdr:y>0.56628</cdr:y>
    </cdr:from>
    <cdr:to>
      <cdr:x>0.6679</cdr:x>
      <cdr:y>0.91081</cdr:y>
    </cdr:to>
    <cdr:sp macro="" textlink="">
      <cdr:nvSpPr>
        <cdr:cNvPr id="2" name="Rectangle 1"/>
        <cdr:cNvSpPr/>
      </cdr:nvSpPr>
      <cdr:spPr>
        <a:xfrm xmlns:a="http://schemas.openxmlformats.org/drawingml/2006/main">
          <a:off x="2946851" y="3168927"/>
          <a:ext cx="4673633" cy="1928029"/>
        </a:xfrm>
        <a:prstGeom xmlns:a="http://schemas.openxmlformats.org/drawingml/2006/main" prst="rect">
          <a:avLst/>
        </a:prstGeom>
        <a:noFill xmlns:a="http://schemas.openxmlformats.org/drawingml/2006/main"/>
        <a:ln xmlns:a="http://schemas.openxmlformats.org/drawingml/2006/main" w="28575">
          <a:solidFill>
            <a:sysClr val="windowText" lastClr="000000"/>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dr:relSizeAnchor xmlns:cdr="http://schemas.openxmlformats.org/drawingml/2006/chartDrawing">
    <cdr:from>
      <cdr:x>0.68167</cdr:x>
      <cdr:y>0.76086</cdr:y>
    </cdr:from>
    <cdr:to>
      <cdr:x>0.98265</cdr:x>
      <cdr:y>0.9099</cdr:y>
    </cdr:to>
    <cdr:sp macro="" textlink="">
      <cdr:nvSpPr>
        <cdr:cNvPr id="3" name="Rectangle 2"/>
        <cdr:cNvSpPr/>
      </cdr:nvSpPr>
      <cdr:spPr>
        <a:xfrm xmlns:a="http://schemas.openxmlformats.org/drawingml/2006/main">
          <a:off x="7777677" y="4257815"/>
          <a:ext cx="3434085" cy="834040"/>
        </a:xfrm>
        <a:prstGeom xmlns:a="http://schemas.openxmlformats.org/drawingml/2006/main" prst="rect">
          <a:avLst/>
        </a:prstGeom>
        <a:noFill xmlns:a="http://schemas.openxmlformats.org/drawingml/2006/main"/>
        <a:ln xmlns:a="http://schemas.openxmlformats.org/drawingml/2006/main" w="28575">
          <a:solidFill>
            <a:sysClr val="windowText" lastClr="000000"/>
          </a:solidFill>
          <a:prstDash val="dashDot"/>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en-US"/>
        </a:p>
      </cdr:txBody>
    </cdr:sp>
  </cdr:relSizeAnchor>
</c:userShapes>
</file>

<file path=ppt/drawings/drawing2.xml><?xml version="1.0" encoding="utf-8"?>
<c:userShapes xmlns:c="http://schemas.openxmlformats.org/drawingml/2006/chart">
  <cdr:relSizeAnchor xmlns:cdr="http://schemas.openxmlformats.org/drawingml/2006/chartDrawing">
    <cdr:from>
      <cdr:x>0.72925</cdr:x>
      <cdr:y>0.28225</cdr:y>
    </cdr:from>
    <cdr:to>
      <cdr:x>0.77423</cdr:x>
      <cdr:y>0.55924</cdr:y>
    </cdr:to>
    <cdr:sp macro="" textlink="">
      <cdr:nvSpPr>
        <cdr:cNvPr id="2" name="Up Arrow 1"/>
        <cdr:cNvSpPr/>
      </cdr:nvSpPr>
      <cdr:spPr>
        <a:xfrm xmlns:a="http://schemas.openxmlformats.org/drawingml/2006/main">
          <a:off x="6290657" y="1147066"/>
          <a:ext cx="387927" cy="1125666"/>
        </a:xfrm>
        <a:prstGeom xmlns:a="http://schemas.openxmlformats.org/drawingml/2006/main" prst="upArrow">
          <a:avLst/>
        </a:prstGeom>
        <a:solidFill xmlns:a="http://schemas.openxmlformats.org/drawingml/2006/main">
          <a:schemeClr val="bg1">
            <a:lumMod val="85000"/>
          </a:schemeClr>
        </a:solidFill>
        <a:ln xmlns:a="http://schemas.openxmlformats.org/drawingml/2006/main">
          <a:solidFill>
            <a:srgbClr val="92D050"/>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xmlns:a="http://schemas.openxmlformats.org/drawingml/2006/main">
          <a:pPr algn="ctr"/>
          <a:endParaRPr lang="en-US"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2D7186-81F3-49CA-8938-AD0AF47D584C}" type="datetimeFigureOut">
              <a:rPr lang="en-US" smtClean="0"/>
              <a:t>3/16/2026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8B33E48-13FD-44A3-8F7B-E797E2EBCC96}" type="slidenum">
              <a:rPr lang="en-US" smtClean="0"/>
              <a:t>‹#›</a:t>
            </a:fld>
            <a:endParaRPr lang="en-US"/>
          </a:p>
        </p:txBody>
      </p:sp>
    </p:spTree>
    <p:extLst>
      <p:ext uri="{BB962C8B-B14F-4D97-AF65-F5344CB8AC3E}">
        <p14:creationId xmlns:p14="http://schemas.microsoft.com/office/powerpoint/2010/main" val="9668094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google.com/search?sca_esv=507a868014978926&amp;sxsrf=ANbL-n4ACUX3taMOmrJ8dUq0oSzg8eolzA:1772483225955&amp;q=Ending+the+HIV+Epidemic&amp;spell=1&amp;sa=X&amp;ved=2ahUKEwioh9rJhoKTAxVQnWoFHZrkAKkQgK4QegQIARAB&amp;biw=1528&amp;bih=732&amp;dpr=2.5"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35bfa5d8ef9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7" name="Google Shape;127;g35bfa5d8ef9_0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681923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g3500d5f7173_2_394: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
        <p:nvSpPr>
          <p:cNvPr id="306" name="Google Shape;306;g3500d5f7173_2_394: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925499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Ryan White Part A funds HIV medical care and support services in cities/counties hardest hit by the epidemic, while EHE (Ending the HIV Epidemic in the U.S.) initiatives use targeted funding to connect newly diagnosed or previously disengaged individuals to care.</a:t>
            </a:r>
          </a:p>
          <a:p>
            <a:r>
              <a:rPr lang="en-US" sz="1200" kern="1200" dirty="0" smtClean="0">
                <a:solidFill>
                  <a:schemeClr val="tx1"/>
                </a:solidFill>
                <a:effectLst/>
                <a:latin typeface="+mn-lt"/>
                <a:ea typeface="+mn-ea"/>
                <a:cs typeface="+mn-cs"/>
              </a:rPr>
              <a:t>The Ryan White HIV/AIDS Program (RWHAP) </a:t>
            </a:r>
            <a:r>
              <a:rPr lang="en-US" sz="1200" u="sng" kern="1200" dirty="0" smtClean="0">
                <a:solidFill>
                  <a:schemeClr val="tx1"/>
                </a:solidFill>
                <a:effectLst/>
                <a:latin typeface="+mn-lt"/>
                <a:ea typeface="+mn-ea"/>
                <a:cs typeface="+mn-cs"/>
                <a:hlinkClick r:id="rId3"/>
              </a:rPr>
              <a:t>Ending the HIV Epidemic</a:t>
            </a:r>
            <a:r>
              <a:rPr lang="en-US" sz="1200" kern="1200" dirty="0" smtClean="0">
                <a:solidFill>
                  <a:schemeClr val="tx1"/>
                </a:solidFill>
                <a:effectLst/>
                <a:latin typeface="+mn-lt"/>
                <a:ea typeface="+mn-ea"/>
                <a:cs typeface="+mn-cs"/>
              </a:rPr>
              <a:t> (EHE) initiative directly supports Part A by providing targeted funding to the same high-prevalence jurisdictions—Eligible Metropolitan Areas (EMAs) and Transitional Grant Areas (TGAs)—to accelerate local efforts, fill gaps in care, and reduce new infections. </a:t>
            </a:r>
          </a:p>
          <a:p>
            <a:r>
              <a:rPr lang="en-US" sz="1200" b="1" kern="1200" dirty="0" smtClean="0">
                <a:solidFill>
                  <a:schemeClr val="tx1"/>
                </a:solidFill>
                <a:effectLst/>
                <a:latin typeface="+mn-lt"/>
                <a:ea typeface="+mn-ea"/>
                <a:cs typeface="+mn-cs"/>
              </a:rPr>
              <a:t>Key Support Mechanisms:</a:t>
            </a:r>
            <a:endParaRPr lang="en-US" sz="1200" kern="1200" dirty="0" smtClean="0">
              <a:solidFill>
                <a:schemeClr val="tx1"/>
              </a:solidFill>
              <a:effectLst/>
              <a:latin typeface="+mn-lt"/>
              <a:ea typeface="+mn-ea"/>
              <a:cs typeface="+mn-cs"/>
            </a:endParaRPr>
          </a:p>
          <a:p>
            <a:pPr lvl="0"/>
            <a:r>
              <a:rPr lang="en-US" sz="1200" b="1" kern="1200" dirty="0" smtClean="0">
                <a:solidFill>
                  <a:schemeClr val="tx1"/>
                </a:solidFill>
                <a:effectLst/>
                <a:latin typeface="+mn-lt"/>
                <a:ea typeface="+mn-ea"/>
                <a:cs typeface="+mn-cs"/>
              </a:rPr>
              <a:t>Accelerated Planning &amp; Implementation:</a:t>
            </a:r>
            <a:r>
              <a:rPr lang="en-US" sz="1200" kern="1200" dirty="0" smtClean="0">
                <a:solidFill>
                  <a:schemeClr val="tx1"/>
                </a:solidFill>
                <a:effectLst/>
                <a:latin typeface="+mn-lt"/>
                <a:ea typeface="+mn-ea"/>
                <a:cs typeface="+mn-cs"/>
              </a:rPr>
              <a:t> EHE funding enables Part A jurisdictions to implement specific, aggressive plans to diagnose, treat, prevent, and respond to HIV, bridging gaps that existing formula/supplemental Part A funds cannot cover alone.</a:t>
            </a:r>
          </a:p>
          <a:p>
            <a:pPr lvl="0"/>
            <a:r>
              <a:rPr lang="en-US" sz="1200" b="1" kern="1200" dirty="0" smtClean="0">
                <a:solidFill>
                  <a:schemeClr val="tx1"/>
                </a:solidFill>
                <a:effectLst/>
                <a:latin typeface="+mn-lt"/>
                <a:ea typeface="+mn-ea"/>
                <a:cs typeface="+mn-cs"/>
              </a:rPr>
              <a:t>Targeted Outreach and Linkage:</a:t>
            </a:r>
            <a:r>
              <a:rPr lang="en-US" sz="1200" kern="1200" dirty="0" smtClean="0">
                <a:solidFill>
                  <a:schemeClr val="tx1"/>
                </a:solidFill>
                <a:effectLst/>
                <a:latin typeface="+mn-lt"/>
                <a:ea typeface="+mn-ea"/>
                <a:cs typeface="+mn-cs"/>
              </a:rPr>
              <a:t> EHE supports intensive outreach to identify people with HIV who are unaware of their status or are not in care, directly connecting them to the comprehensive medical and support services provided by Part A providers.</a:t>
            </a:r>
          </a:p>
          <a:p>
            <a:pPr lvl="0"/>
            <a:r>
              <a:rPr lang="en-US" sz="1200" b="1" kern="1200" dirty="0" smtClean="0">
                <a:solidFill>
                  <a:schemeClr val="tx1"/>
                </a:solidFill>
                <a:effectLst/>
                <a:latin typeface="+mn-lt"/>
                <a:ea typeface="+mn-ea"/>
                <a:cs typeface="+mn-cs"/>
              </a:rPr>
              <a:t>Enhanced Service Delivery:</a:t>
            </a:r>
            <a:r>
              <a:rPr lang="en-US" sz="1200" kern="1200" dirty="0" smtClean="0">
                <a:solidFill>
                  <a:schemeClr val="tx1"/>
                </a:solidFill>
                <a:effectLst/>
                <a:latin typeface="+mn-lt"/>
                <a:ea typeface="+mn-ea"/>
                <a:cs typeface="+mn-cs"/>
              </a:rPr>
              <a:t> While Part A provides foundational care (medication, case management, housing), EHE funds allow for "last mile" efforts, such as hiring specialized staff, implementing rapid start programs, and using data to target specific populations in high-burden areas.</a:t>
            </a:r>
          </a:p>
          <a:p>
            <a:pPr lvl="0"/>
            <a:r>
              <a:rPr lang="en-US" sz="1200" b="1" kern="1200" dirty="0" smtClean="0">
                <a:solidFill>
                  <a:schemeClr val="tx1"/>
                </a:solidFill>
                <a:effectLst/>
                <a:latin typeface="+mn-lt"/>
                <a:ea typeface="+mn-ea"/>
                <a:cs typeface="+mn-cs"/>
              </a:rPr>
              <a:t>Enhanced Local Infrastructure:</a:t>
            </a:r>
            <a:r>
              <a:rPr lang="en-US" sz="1200" kern="1200" dirty="0" smtClean="0">
                <a:solidFill>
                  <a:schemeClr val="tx1"/>
                </a:solidFill>
                <a:effectLst/>
                <a:latin typeface="+mn-lt"/>
                <a:ea typeface="+mn-ea"/>
                <a:cs typeface="+mn-cs"/>
              </a:rPr>
              <a:t> EHE strengthens the capacity of planning councils and lead agencies (which manage Part A) to implement innovative, high-impact HIV prevention and care strategies. </a:t>
            </a:r>
          </a:p>
          <a:p>
            <a:r>
              <a:rPr lang="en-US" sz="1200" kern="1200" dirty="0" smtClean="0">
                <a:solidFill>
                  <a:schemeClr val="tx1"/>
                </a:solidFill>
                <a:effectLst/>
                <a:latin typeface="+mn-lt"/>
                <a:ea typeface="+mn-ea"/>
                <a:cs typeface="+mn-cs"/>
              </a:rPr>
              <a:t>Essentially, EHE provides the </a:t>
            </a:r>
            <a:r>
              <a:rPr lang="en-US" sz="1200" i="1" kern="1200" dirty="0" smtClean="0">
                <a:solidFill>
                  <a:schemeClr val="tx1"/>
                </a:solidFill>
                <a:effectLst/>
                <a:latin typeface="+mn-lt"/>
                <a:ea typeface="+mn-ea"/>
                <a:cs typeface="+mn-cs"/>
              </a:rPr>
              <a:t>accelerator</a:t>
            </a:r>
            <a:r>
              <a:rPr lang="en-US" sz="1200" kern="1200" dirty="0" smtClean="0">
                <a:solidFill>
                  <a:schemeClr val="tx1"/>
                </a:solidFill>
                <a:effectLst/>
                <a:latin typeface="+mn-lt"/>
                <a:ea typeface="+mn-ea"/>
                <a:cs typeface="+mn-cs"/>
              </a:rPr>
              <a:t> funding for the specific, localized, and innovative strategies that complement the broader, established </a:t>
            </a:r>
            <a:r>
              <a:rPr lang="en-US" sz="1200" i="1" kern="1200" dirty="0" smtClean="0">
                <a:solidFill>
                  <a:schemeClr val="tx1"/>
                </a:solidFill>
                <a:effectLst/>
                <a:latin typeface="+mn-lt"/>
                <a:ea typeface="+mn-ea"/>
                <a:cs typeface="+mn-cs"/>
              </a:rPr>
              <a:t>infrastructure</a:t>
            </a:r>
            <a:r>
              <a:rPr lang="en-US" sz="1200" kern="1200" dirty="0" smtClean="0">
                <a:solidFill>
                  <a:schemeClr val="tx1"/>
                </a:solidFill>
                <a:effectLst/>
                <a:latin typeface="+mn-lt"/>
                <a:ea typeface="+mn-ea"/>
                <a:cs typeface="+mn-cs"/>
              </a:rPr>
              <a:t> of RWHAP Part A</a:t>
            </a:r>
          </a:p>
          <a:p>
            <a:endParaRPr lang="en-US" dirty="0"/>
          </a:p>
        </p:txBody>
      </p:sp>
      <p:sp>
        <p:nvSpPr>
          <p:cNvPr id="4" name="Slide Number Placeholder 3"/>
          <p:cNvSpPr>
            <a:spLocks noGrp="1"/>
          </p:cNvSpPr>
          <p:nvPr>
            <p:ph type="sldNum" sz="quarter" idx="10"/>
          </p:nvPr>
        </p:nvSpPr>
        <p:spPr/>
        <p:txBody>
          <a:bodyPr/>
          <a:lstStyle/>
          <a:p>
            <a:fld id="{48B33E48-13FD-44A3-8F7B-E797E2EBCC96}" type="slidenum">
              <a:rPr lang="en-US" smtClean="0"/>
              <a:t>3</a:t>
            </a:fld>
            <a:endParaRPr lang="en-US"/>
          </a:p>
        </p:txBody>
      </p:sp>
    </p:spTree>
    <p:extLst>
      <p:ext uri="{BB962C8B-B14F-4D97-AF65-F5344CB8AC3E}">
        <p14:creationId xmlns:p14="http://schemas.microsoft.com/office/powerpoint/2010/main" val="28968440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g3500d5f7173_2_394: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
        <p:nvSpPr>
          <p:cNvPr id="306" name="Google Shape;306;g3500d5f7173_2_394: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705722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g3500d5f7173_2_394: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
        <p:nvSpPr>
          <p:cNvPr id="306" name="Google Shape;306;g3500d5f7173_2_394: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443186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g3500d5f7173_2_394: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CCBH is the current grantee and program administrator for the Ryan White Part A Program, Ending the HIV Epidemic Program (Care &amp; Prevention), HIV Prevention Program, STI Prevention Program, and Disease Intervention Specialists. DIS are critical for ending the epidemic, linking patients to care, and disabling networks through contact tracing and testing.</a:t>
            </a:r>
          </a:p>
          <a:p>
            <a:pPr marL="0" indent="0">
              <a:buNone/>
            </a:pPr>
            <a:endParaRPr dirty="0"/>
          </a:p>
        </p:txBody>
      </p:sp>
      <p:sp>
        <p:nvSpPr>
          <p:cNvPr id="306" name="Google Shape;306;g3500d5f7173_2_394: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360598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g3500d5f7173_2_394: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r>
              <a:rPr lang="en-US" dirty="0" smtClean="0"/>
              <a:t>It is the responsibility of the recipient to monitor and track program income earned by </a:t>
            </a:r>
            <a:r>
              <a:rPr lang="en-US" dirty="0" err="1" smtClean="0"/>
              <a:t>subrecipients</a:t>
            </a:r>
            <a:r>
              <a:rPr lang="en-US" dirty="0" smtClean="0"/>
              <a:t>. Program income means gross income earned by the non- Federal entity that is directly generated by a supported activity or earned as a result of the Federal award during the period of performance except as HIV/AIDS BUREAU POLICY 15 2 -03 provided on 2 CFR § 200.307(c). In the context of the RWHAP, program income is most commonly generated by recipients and </a:t>
            </a:r>
            <a:r>
              <a:rPr lang="en-US" dirty="0" err="1" smtClean="0"/>
              <a:t>subrecipients</a:t>
            </a:r>
            <a:r>
              <a:rPr lang="en-US" dirty="0" smtClean="0"/>
              <a:t> as a result of charging for services and receiving payment from third-party reimbursement. </a:t>
            </a:r>
            <a:endParaRPr dirty="0"/>
          </a:p>
        </p:txBody>
      </p:sp>
      <p:sp>
        <p:nvSpPr>
          <p:cNvPr id="306" name="Google Shape;306;g3500d5f7173_2_394: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17309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g3500d5f7173_2_394: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
        <p:nvSpPr>
          <p:cNvPr id="306" name="Google Shape;306;g3500d5f7173_2_394: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995508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g3500d5f7173_2_394: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
        <p:nvSpPr>
          <p:cNvPr id="306" name="Google Shape;306;g3500d5f7173_2_394: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696802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g3500d5f7173_2_394: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
        <p:nvSpPr>
          <p:cNvPr id="306" name="Google Shape;306;g3500d5f7173_2_394: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196245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g3500d5f7173_2_394: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
        <p:nvSpPr>
          <p:cNvPr id="306" name="Google Shape;306;g3500d5f7173_2_394: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806902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g3500d5f7173_2_394: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
        <p:nvSpPr>
          <p:cNvPr id="306" name="Google Shape;306;g3500d5f7173_2_394: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158584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g3500d5f7173_2_394: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
        <p:nvSpPr>
          <p:cNvPr id="306" name="Google Shape;306;g3500d5f7173_2_394: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171776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35bfa5d8ef9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7" name="Google Shape;127;g35bfa5d8ef9_0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992169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3500d5f7173_2_1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7" name="Google Shape;147;g3500d5f7173_2_1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646582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3500d5f7173_2_1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7" name="Google Shape;147;g3500d5f7173_2_1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443963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g3500d5f7173_2_2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6" name="Google Shape;226;g3500d5f7173_2_2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239226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g3500d5f7173_2_2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6" name="Google Shape;226;g3500d5f7173_2_2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107190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g3500d5f7173_2_2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6" name="Google Shape;226;g3500d5f7173_2_2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757445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g35ec76684e5_0_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6" name="Google Shape;166;g35ec76684e5_0_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104986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3500d5f7173_2_1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7" name="Google Shape;147;g3500d5f7173_2_1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680129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g3500d5f7173_2_2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6" name="Google Shape;226;g3500d5f7173_2_2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099034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3500d5f7173_2_1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7" name="Google Shape;147;g3500d5f7173_2_1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905032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g3500d5f7173_2_2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6" name="Google Shape;226;g3500d5f7173_2_2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6134992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3500d5f7173_2_1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7" name="Google Shape;147;g3500d5f7173_2_1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917368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g3500d5f7173_2_2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6" name="Google Shape;226;g3500d5f7173_2_2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8257260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3500d5f7173_2_1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7" name="Google Shape;147;g3500d5f7173_2_1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0294149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g3500d5f7173_2_2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6" name="Google Shape;226;g3500d5f7173_2_2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5698292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3500d5f7173_2_1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7" name="Google Shape;147;g3500d5f7173_2_1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0706067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g3500d5f7173_2_2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6" name="Google Shape;226;g3500d5f7173_2_2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1096577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3500d5f7173_2_1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7" name="Google Shape;147;g3500d5f7173_2_1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8196524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g3500d5f7173_2_2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6" name="Google Shape;226;g3500d5f7173_2_2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6678488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3500d5f7173_2_1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7" name="Google Shape;147;g3500d5f7173_2_1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8270724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g3500d5f7173_2_2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6" name="Google Shape;226;g3500d5f7173_2_2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2409596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g3500d5f7173_2_2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4" name="Google Shape;234;g3500d5f7173_2_2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0604432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g35ec76684e5_0_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6" name="Google Shape;166;g35ec76684e5_0_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1713356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g3500d5f7173_2_3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4" name="Google Shape;264;g3500d5f7173_2_3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5302617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g3500d5f7173_2_4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26" name="Google Shape;326;g3500d5f7173_2_4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6852289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g3500d5f7173_2_4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26" name="Google Shape;326;g3500d5f7173_2_4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4456787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g3500d5f7173_2_2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6" name="Google Shape;226;g3500d5f7173_2_2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3544490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g3500d5f7173_2_2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6" name="Google Shape;226;g3500d5f7173_2_2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3551014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g3500d5f7173_2_2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6" name="Google Shape;226;g3500d5f7173_2_2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0098958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g3500d5f7173_2_2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6" name="Google Shape;226;g3500d5f7173_2_2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4419538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g3500d5f7173_2_2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6" name="Google Shape;226;g3500d5f7173_2_2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3652876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g3500d5f7173_2_2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6" name="Google Shape;226;g3500d5f7173_2_2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7213361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g3500d5f7173_2_1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t>2019:</a:t>
            </a:r>
          </a:p>
          <a:p>
            <a:pPr marL="0" lvl="0" indent="0" algn="l" rtl="0">
              <a:spcBef>
                <a:spcPts val="0"/>
              </a:spcBef>
              <a:spcAft>
                <a:spcPts val="0"/>
              </a:spcAft>
              <a:buNone/>
            </a:pPr>
            <a:r>
              <a:rPr lang="en-US" dirty="0" err="1" smtClean="0"/>
              <a:t>Ltc</a:t>
            </a:r>
            <a:r>
              <a:rPr lang="en-US" baseline="0" dirty="0" smtClean="0"/>
              <a:t> 84%</a:t>
            </a:r>
          </a:p>
          <a:p>
            <a:pPr marL="0" lvl="0" indent="0" algn="l" rtl="0">
              <a:spcBef>
                <a:spcPts val="0"/>
              </a:spcBef>
              <a:spcAft>
                <a:spcPts val="0"/>
              </a:spcAft>
              <a:buNone/>
            </a:pPr>
            <a:r>
              <a:rPr lang="en-US" baseline="0" dirty="0" err="1" smtClean="0"/>
              <a:t>Ric</a:t>
            </a:r>
            <a:r>
              <a:rPr lang="en-US" baseline="0" dirty="0" smtClean="0"/>
              <a:t> 79%</a:t>
            </a:r>
          </a:p>
          <a:p>
            <a:pPr marL="0" lvl="0" indent="0" algn="l" rtl="0">
              <a:spcBef>
                <a:spcPts val="0"/>
              </a:spcBef>
              <a:spcAft>
                <a:spcPts val="0"/>
              </a:spcAft>
              <a:buNone/>
            </a:pPr>
            <a:r>
              <a:rPr lang="en-US" baseline="0" dirty="0" smtClean="0"/>
              <a:t>Art 97%</a:t>
            </a:r>
          </a:p>
          <a:p>
            <a:pPr marL="0" lvl="0" indent="0" algn="l" rtl="0">
              <a:spcBef>
                <a:spcPts val="0"/>
              </a:spcBef>
              <a:spcAft>
                <a:spcPts val="0"/>
              </a:spcAft>
              <a:buNone/>
            </a:pPr>
            <a:r>
              <a:rPr lang="en-US" baseline="0" dirty="0" err="1" smtClean="0"/>
              <a:t>Vls</a:t>
            </a:r>
            <a:r>
              <a:rPr lang="en-US" baseline="0" dirty="0" smtClean="0"/>
              <a:t> 87%</a:t>
            </a:r>
          </a:p>
          <a:p>
            <a:pPr marL="0" lvl="0" indent="0" algn="l" rtl="0">
              <a:spcBef>
                <a:spcPts val="0"/>
              </a:spcBef>
              <a:spcAft>
                <a:spcPts val="0"/>
              </a:spcAft>
              <a:buNone/>
            </a:pPr>
            <a:endParaRPr lang="en-US" dirty="0" smtClean="0"/>
          </a:p>
          <a:p>
            <a:pPr marL="0" lvl="0" indent="0" algn="l" rtl="0">
              <a:spcBef>
                <a:spcPts val="0"/>
              </a:spcBef>
              <a:spcAft>
                <a:spcPts val="0"/>
              </a:spcAft>
              <a:buNone/>
            </a:pPr>
            <a:r>
              <a:rPr lang="en-US" dirty="0" smtClean="0"/>
              <a:t>2024:</a:t>
            </a:r>
          </a:p>
          <a:p>
            <a:pPr marL="0" lvl="0" indent="0" algn="l" rtl="0">
              <a:spcBef>
                <a:spcPts val="0"/>
              </a:spcBef>
              <a:spcAft>
                <a:spcPts val="0"/>
              </a:spcAft>
              <a:buNone/>
            </a:pPr>
            <a:r>
              <a:rPr lang="en-US" dirty="0" err="1" smtClean="0"/>
              <a:t>Ltc</a:t>
            </a:r>
            <a:r>
              <a:rPr lang="en-US" dirty="0" smtClean="0"/>
              <a:t> 86%</a:t>
            </a:r>
          </a:p>
          <a:p>
            <a:pPr marL="0" lvl="0" indent="0" algn="l" rtl="0">
              <a:spcBef>
                <a:spcPts val="0"/>
              </a:spcBef>
              <a:spcAft>
                <a:spcPts val="0"/>
              </a:spcAft>
              <a:buNone/>
            </a:pPr>
            <a:r>
              <a:rPr lang="en-US" dirty="0" err="1" smtClean="0"/>
              <a:t>Ric</a:t>
            </a:r>
            <a:r>
              <a:rPr lang="en-US" dirty="0" smtClean="0"/>
              <a:t> 73%</a:t>
            </a:r>
          </a:p>
          <a:p>
            <a:pPr marL="0" lvl="0" indent="0" algn="l" rtl="0">
              <a:spcBef>
                <a:spcPts val="0"/>
              </a:spcBef>
              <a:spcAft>
                <a:spcPts val="0"/>
              </a:spcAft>
              <a:buNone/>
            </a:pPr>
            <a:r>
              <a:rPr lang="en-US" dirty="0" smtClean="0"/>
              <a:t>Art</a:t>
            </a:r>
            <a:r>
              <a:rPr lang="en-US" baseline="0" dirty="0" smtClean="0"/>
              <a:t> 99%</a:t>
            </a:r>
          </a:p>
          <a:p>
            <a:pPr marL="0" lvl="0" indent="0" algn="l" rtl="0">
              <a:spcBef>
                <a:spcPts val="0"/>
              </a:spcBef>
              <a:spcAft>
                <a:spcPts val="0"/>
              </a:spcAft>
              <a:buNone/>
            </a:pPr>
            <a:r>
              <a:rPr lang="en-US" baseline="0" dirty="0" err="1" smtClean="0"/>
              <a:t>Vls</a:t>
            </a:r>
            <a:r>
              <a:rPr lang="en-US" baseline="0" dirty="0" smtClean="0"/>
              <a:t> 89%</a:t>
            </a:r>
          </a:p>
        </p:txBody>
      </p:sp>
      <p:sp>
        <p:nvSpPr>
          <p:cNvPr id="157" name="Google Shape;157;g3500d5f7173_2_1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6782734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g3500d5f7173_2_1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lang="en-US" baseline="0" dirty="0" smtClean="0"/>
          </a:p>
        </p:txBody>
      </p:sp>
      <p:sp>
        <p:nvSpPr>
          <p:cNvPr id="157" name="Google Shape;157;g3500d5f7173_2_1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3973763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
        <p:cNvGrpSpPr/>
        <p:nvPr/>
      </p:nvGrpSpPr>
      <p:grpSpPr>
        <a:xfrm>
          <a:off x="0" y="0"/>
          <a:ext cx="0" cy="0"/>
          <a:chOff x="0" y="0"/>
          <a:chExt cx="0" cy="0"/>
        </a:xfrm>
      </p:grpSpPr>
      <p:sp>
        <p:nvSpPr>
          <p:cNvPr id="381" name="Google Shape;381;g3500d5f7173_2_5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82" name="Google Shape;382;g3500d5f7173_2_5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51459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g3500d5f7173_2_3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6" name="Google Shape;306;g3500d5f7173_2_3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0728556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35bfa5d8ef9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7" name="Google Shape;127;g35bfa5d8ef9_0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329768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g3500d5f7173_2_394: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
        <p:nvSpPr>
          <p:cNvPr id="306" name="Google Shape;306;g3500d5f7173_2_394: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8966818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g3500d5f7173_2_394: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
        <p:nvSpPr>
          <p:cNvPr id="306" name="Google Shape;306;g3500d5f7173_2_394: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7541735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g3500d5f7173_2_394: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
        <p:nvSpPr>
          <p:cNvPr id="306" name="Google Shape;306;g3500d5f7173_2_394: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804830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g3500d5f7173_2_394: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
        <p:nvSpPr>
          <p:cNvPr id="306" name="Google Shape;306;g3500d5f7173_2_394: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692042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g3500d5f7173_2_394: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
        <p:nvSpPr>
          <p:cNvPr id="306" name="Google Shape;306;g3500d5f7173_2_394: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7043864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g3500d5f7173_2_394: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
        <p:nvSpPr>
          <p:cNvPr id="306" name="Google Shape;306;g3500d5f7173_2_394: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604023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g3500d5f7173_2_394: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
        <p:nvSpPr>
          <p:cNvPr id="306" name="Google Shape;306;g3500d5f7173_2_394: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8957186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g3500d5f7173_2_394: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
        <p:nvSpPr>
          <p:cNvPr id="306" name="Google Shape;306;g3500d5f7173_2_394: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7641647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g3500d5f7173_2_394: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
        <p:nvSpPr>
          <p:cNvPr id="306" name="Google Shape;306;g3500d5f7173_2_394: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4885253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g3500d5f7173_2_3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6" name="Google Shape;306;g3500d5f7173_2_3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7832543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35bfa5d8ef9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7" name="Google Shape;127;g35bfa5d8ef9_0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2453123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g3500d5f7173_2_394: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
        <p:nvSpPr>
          <p:cNvPr id="306" name="Google Shape;306;g3500d5f7173_2_394: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8008132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g3500d5f7173_2_394: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
        <p:nvSpPr>
          <p:cNvPr id="306" name="Google Shape;306;g3500d5f7173_2_394: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9422483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g3500d5f7173_2_394: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
        <p:nvSpPr>
          <p:cNvPr id="306" name="Google Shape;306;g3500d5f7173_2_394: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0444665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g3500d5f7173_2_394: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
        <p:nvSpPr>
          <p:cNvPr id="306" name="Google Shape;306;g3500d5f7173_2_394: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6379477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g3500d5f7173_2_394: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
        <p:nvSpPr>
          <p:cNvPr id="306" name="Google Shape;306;g3500d5f7173_2_394: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0272549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g3500d5f7173_2_394: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
        <p:nvSpPr>
          <p:cNvPr id="306" name="Google Shape;306;g3500d5f7173_2_394: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1767642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g3500d5f7173_2_394: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
        <p:nvSpPr>
          <p:cNvPr id="306" name="Google Shape;306;g3500d5f7173_2_394: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3253874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g3500d5f7173_2_3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6" name="Google Shape;306;g3500d5f7173_2_3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6419782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35bfa5d8ef9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7" name="Google Shape;127;g35bfa5d8ef9_0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6439759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g3500d5f7173_2_3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6" name="Google Shape;306;g3500d5f7173_2_3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01212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g3500d5f7173_2_3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6" name="Google Shape;306;g3500d5f7173_2_3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3189503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g3500d5f7173_2_3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6" name="Google Shape;306;g3500d5f7173_2_3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0027853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g3500d5f7173_2_3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6" name="Google Shape;306;g3500d5f7173_2_3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8066922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g3500d5f7173_2_3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6" name="Google Shape;306;g3500d5f7173_2_3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8500818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g3500d5f7173_2_3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6" name="Google Shape;306;g3500d5f7173_2_3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7206453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g3500d5f7173_2_3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6" name="Google Shape;306;g3500d5f7173_2_3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3347167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g3500d5f7173_2_3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6" name="Google Shape;306;g3500d5f7173_2_3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9693787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g3500d5f7173_2_3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6" name="Google Shape;306;g3500d5f7173_2_3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687020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6"/>
        <p:cNvGrpSpPr/>
        <p:nvPr/>
      </p:nvGrpSpPr>
      <p:grpSpPr>
        <a:xfrm>
          <a:off x="0" y="0"/>
          <a:ext cx="0" cy="0"/>
          <a:chOff x="0" y="0"/>
          <a:chExt cx="0" cy="0"/>
        </a:xfrm>
      </p:grpSpPr>
      <p:sp>
        <p:nvSpPr>
          <p:cNvPr id="57" name="Google Shape;57;p14"/>
          <p:cNvSpPr txBox="1">
            <a:spLocks noGrp="1"/>
          </p:cNvSpPr>
          <p:nvPr>
            <p:ph type="dt" idx="10"/>
          </p:nvPr>
        </p:nvSpPr>
        <p:spPr>
          <a:xfrm>
            <a:off x="304800" y="4237568"/>
            <a:ext cx="1422400" cy="243417"/>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58" name="Google Shape;58;p14"/>
          <p:cNvSpPr txBox="1">
            <a:spLocks noGrp="1"/>
          </p:cNvSpPr>
          <p:nvPr>
            <p:ph type="ftr" idx="11"/>
          </p:nvPr>
        </p:nvSpPr>
        <p:spPr>
          <a:xfrm>
            <a:off x="2082800" y="4237568"/>
            <a:ext cx="1930400" cy="243417"/>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59" name="Google Shape;59;p14"/>
          <p:cNvSpPr txBox="1">
            <a:spLocks noGrp="1"/>
          </p:cNvSpPr>
          <p:nvPr>
            <p:ph type="sldNum" idx="12"/>
          </p:nvPr>
        </p:nvSpPr>
        <p:spPr>
          <a:xfrm>
            <a:off x="4368800" y="4237568"/>
            <a:ext cx="1422400" cy="243417"/>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defTabSz="1219170">
              <a:buClr>
                <a:srgbClr val="000000"/>
              </a:buClr>
            </a:pPr>
            <a:fld id="{00000000-1234-1234-1234-123412341234}" type="slidenum">
              <a:rPr lang="en" kern="0" smtClean="0"/>
              <a:pPr defTabSz="1219170">
                <a:buClr>
                  <a:srgbClr val="000000"/>
                </a:buClr>
              </a:pPr>
              <a:t>‹#›</a:t>
            </a:fld>
            <a:endParaRPr lang="en" kern="0"/>
          </a:p>
        </p:txBody>
      </p:sp>
    </p:spTree>
    <p:extLst>
      <p:ext uri="{BB962C8B-B14F-4D97-AF65-F5344CB8AC3E}">
        <p14:creationId xmlns:p14="http://schemas.microsoft.com/office/powerpoint/2010/main" val="38263634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60"/>
        <p:cNvGrpSpPr/>
        <p:nvPr/>
      </p:nvGrpSpPr>
      <p:grpSpPr>
        <a:xfrm>
          <a:off x="0" y="0"/>
          <a:ext cx="0" cy="0"/>
          <a:chOff x="0" y="0"/>
          <a:chExt cx="0" cy="0"/>
        </a:xfrm>
      </p:grpSpPr>
      <p:sp>
        <p:nvSpPr>
          <p:cNvPr id="61" name="Google Shape;61;p15"/>
          <p:cNvSpPr txBox="1">
            <a:spLocks noGrp="1"/>
          </p:cNvSpPr>
          <p:nvPr>
            <p:ph type="ctrTitle"/>
          </p:nvPr>
        </p:nvSpPr>
        <p:spPr>
          <a:xfrm>
            <a:off x="457200" y="1420285"/>
            <a:ext cx="5181600" cy="980017"/>
          </a:xfrm>
          <a:prstGeom prst="rect">
            <a:avLst/>
          </a:prstGeom>
          <a:noFill/>
          <a:ln>
            <a:noFill/>
          </a:ln>
        </p:spPr>
        <p:txBody>
          <a:bodyPr spcFirstLastPara="1" wrap="square" lIns="45725" tIns="22850" rIns="45725" bIns="22850" anchor="ctr" anchorCtr="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a:endParaRPr/>
          </a:p>
        </p:txBody>
      </p:sp>
      <p:sp>
        <p:nvSpPr>
          <p:cNvPr id="62" name="Google Shape;62;p15"/>
          <p:cNvSpPr txBox="1">
            <a:spLocks noGrp="1"/>
          </p:cNvSpPr>
          <p:nvPr>
            <p:ph type="subTitle" idx="1"/>
          </p:nvPr>
        </p:nvSpPr>
        <p:spPr>
          <a:xfrm>
            <a:off x="914400" y="2590800"/>
            <a:ext cx="4267200" cy="1168400"/>
          </a:xfrm>
          <a:prstGeom prst="rect">
            <a:avLst/>
          </a:prstGeom>
          <a:noFill/>
          <a:ln>
            <a:noFill/>
          </a:ln>
        </p:spPr>
        <p:txBody>
          <a:bodyPr spcFirstLastPara="1" wrap="square" lIns="45725" tIns="22850" rIns="45725" bIns="22850" anchor="t" anchorCtr="0">
            <a:normAutofit/>
          </a:bodyPr>
          <a:lstStyle>
            <a:lvl1pPr lvl="0" algn="ctr">
              <a:spcBef>
                <a:spcPts val="400"/>
              </a:spcBef>
              <a:spcAft>
                <a:spcPts val="0"/>
              </a:spcAft>
              <a:buClr>
                <a:srgbClr val="888888"/>
              </a:buClr>
              <a:buSzPts val="1600"/>
              <a:buNone/>
              <a:defRPr>
                <a:solidFill>
                  <a:srgbClr val="888888"/>
                </a:solidFill>
              </a:defRPr>
            </a:lvl1pPr>
            <a:lvl2pPr lvl="1" algn="ctr">
              <a:spcBef>
                <a:spcPts val="400"/>
              </a:spcBef>
              <a:spcAft>
                <a:spcPts val="0"/>
              </a:spcAft>
              <a:buClr>
                <a:srgbClr val="888888"/>
              </a:buClr>
              <a:buSzPts val="1400"/>
              <a:buNone/>
              <a:defRPr>
                <a:solidFill>
                  <a:srgbClr val="888888"/>
                </a:solidFill>
              </a:defRPr>
            </a:lvl2pPr>
            <a:lvl3pPr lvl="2" algn="ctr">
              <a:spcBef>
                <a:spcPts val="267"/>
              </a:spcBef>
              <a:spcAft>
                <a:spcPts val="0"/>
              </a:spcAft>
              <a:buClr>
                <a:srgbClr val="888888"/>
              </a:buClr>
              <a:buSzPts val="1200"/>
              <a:buNone/>
              <a:defRPr>
                <a:solidFill>
                  <a:srgbClr val="888888"/>
                </a:solidFill>
              </a:defRPr>
            </a:lvl3pPr>
            <a:lvl4pPr lvl="3" algn="ctr">
              <a:spcBef>
                <a:spcPts val="267"/>
              </a:spcBef>
              <a:spcAft>
                <a:spcPts val="0"/>
              </a:spcAft>
              <a:buClr>
                <a:srgbClr val="888888"/>
              </a:buClr>
              <a:buSzPts val="1000"/>
              <a:buNone/>
              <a:defRPr>
                <a:solidFill>
                  <a:srgbClr val="888888"/>
                </a:solidFill>
              </a:defRPr>
            </a:lvl4pPr>
            <a:lvl5pPr lvl="4" algn="ctr">
              <a:spcBef>
                <a:spcPts val="267"/>
              </a:spcBef>
              <a:spcAft>
                <a:spcPts val="0"/>
              </a:spcAft>
              <a:buClr>
                <a:srgbClr val="888888"/>
              </a:buClr>
              <a:buSzPts val="1000"/>
              <a:buNone/>
              <a:defRPr>
                <a:solidFill>
                  <a:srgbClr val="888888"/>
                </a:solidFill>
              </a:defRPr>
            </a:lvl5pPr>
            <a:lvl6pPr lvl="5" algn="ctr">
              <a:spcBef>
                <a:spcPts val="267"/>
              </a:spcBef>
              <a:spcAft>
                <a:spcPts val="0"/>
              </a:spcAft>
              <a:buClr>
                <a:srgbClr val="888888"/>
              </a:buClr>
              <a:buSzPts val="1000"/>
              <a:buNone/>
              <a:defRPr>
                <a:solidFill>
                  <a:srgbClr val="888888"/>
                </a:solidFill>
              </a:defRPr>
            </a:lvl6pPr>
            <a:lvl7pPr lvl="6" algn="ctr">
              <a:spcBef>
                <a:spcPts val="267"/>
              </a:spcBef>
              <a:spcAft>
                <a:spcPts val="0"/>
              </a:spcAft>
              <a:buClr>
                <a:srgbClr val="888888"/>
              </a:buClr>
              <a:buSzPts val="1000"/>
              <a:buNone/>
              <a:defRPr>
                <a:solidFill>
                  <a:srgbClr val="888888"/>
                </a:solidFill>
              </a:defRPr>
            </a:lvl7pPr>
            <a:lvl8pPr lvl="7" algn="ctr">
              <a:spcBef>
                <a:spcPts val="267"/>
              </a:spcBef>
              <a:spcAft>
                <a:spcPts val="0"/>
              </a:spcAft>
              <a:buClr>
                <a:srgbClr val="888888"/>
              </a:buClr>
              <a:buSzPts val="1000"/>
              <a:buNone/>
              <a:defRPr>
                <a:solidFill>
                  <a:srgbClr val="888888"/>
                </a:solidFill>
              </a:defRPr>
            </a:lvl8pPr>
            <a:lvl9pPr lvl="8" algn="ctr">
              <a:spcBef>
                <a:spcPts val="267"/>
              </a:spcBef>
              <a:spcAft>
                <a:spcPts val="0"/>
              </a:spcAft>
              <a:buClr>
                <a:srgbClr val="888888"/>
              </a:buClr>
              <a:buSzPts val="1000"/>
              <a:buNone/>
              <a:defRPr>
                <a:solidFill>
                  <a:srgbClr val="888888"/>
                </a:solidFill>
              </a:defRPr>
            </a:lvl9pPr>
          </a:lstStyle>
          <a:p>
            <a:endParaRPr/>
          </a:p>
        </p:txBody>
      </p:sp>
      <p:sp>
        <p:nvSpPr>
          <p:cNvPr id="63" name="Google Shape;63;p15"/>
          <p:cNvSpPr txBox="1">
            <a:spLocks noGrp="1"/>
          </p:cNvSpPr>
          <p:nvPr>
            <p:ph type="dt" idx="10"/>
          </p:nvPr>
        </p:nvSpPr>
        <p:spPr>
          <a:xfrm>
            <a:off x="304800" y="4237568"/>
            <a:ext cx="1422400" cy="243417"/>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64" name="Google Shape;64;p15"/>
          <p:cNvSpPr txBox="1">
            <a:spLocks noGrp="1"/>
          </p:cNvSpPr>
          <p:nvPr>
            <p:ph type="ftr" idx="11"/>
          </p:nvPr>
        </p:nvSpPr>
        <p:spPr>
          <a:xfrm>
            <a:off x="2082800" y="4237568"/>
            <a:ext cx="1930400" cy="243417"/>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65" name="Google Shape;65;p15"/>
          <p:cNvSpPr txBox="1">
            <a:spLocks noGrp="1"/>
          </p:cNvSpPr>
          <p:nvPr>
            <p:ph type="sldNum" idx="12"/>
          </p:nvPr>
        </p:nvSpPr>
        <p:spPr>
          <a:xfrm>
            <a:off x="4368800" y="4237568"/>
            <a:ext cx="1422400" cy="243417"/>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defTabSz="1219170">
              <a:buClr>
                <a:srgbClr val="000000"/>
              </a:buClr>
            </a:pPr>
            <a:fld id="{00000000-1234-1234-1234-123412341234}" type="slidenum">
              <a:rPr lang="en" kern="0" smtClean="0"/>
              <a:pPr defTabSz="1219170">
                <a:buClr>
                  <a:srgbClr val="000000"/>
                </a:buClr>
              </a:pPr>
              <a:t>‹#›</a:t>
            </a:fld>
            <a:endParaRPr lang="en" kern="0"/>
          </a:p>
        </p:txBody>
      </p:sp>
    </p:spTree>
    <p:extLst>
      <p:ext uri="{BB962C8B-B14F-4D97-AF65-F5344CB8AC3E}">
        <p14:creationId xmlns:p14="http://schemas.microsoft.com/office/powerpoint/2010/main" val="1584478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66"/>
        <p:cNvGrpSpPr/>
        <p:nvPr/>
      </p:nvGrpSpPr>
      <p:grpSpPr>
        <a:xfrm>
          <a:off x="0" y="0"/>
          <a:ext cx="0" cy="0"/>
          <a:chOff x="0" y="0"/>
          <a:chExt cx="0" cy="0"/>
        </a:xfrm>
      </p:grpSpPr>
      <p:sp>
        <p:nvSpPr>
          <p:cNvPr id="67" name="Google Shape;67;p16"/>
          <p:cNvSpPr txBox="1">
            <a:spLocks noGrp="1"/>
          </p:cNvSpPr>
          <p:nvPr>
            <p:ph type="title"/>
          </p:nvPr>
        </p:nvSpPr>
        <p:spPr>
          <a:xfrm>
            <a:off x="304800" y="183092"/>
            <a:ext cx="5486400" cy="762000"/>
          </a:xfrm>
          <a:prstGeom prst="rect">
            <a:avLst/>
          </a:prstGeom>
          <a:noFill/>
          <a:ln>
            <a:noFill/>
          </a:ln>
        </p:spPr>
        <p:txBody>
          <a:bodyPr spcFirstLastPara="1" wrap="square" lIns="45725" tIns="22850" rIns="45725" bIns="22850" anchor="ctr" anchorCtr="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a:endParaRPr/>
          </a:p>
        </p:txBody>
      </p:sp>
      <p:sp>
        <p:nvSpPr>
          <p:cNvPr id="68" name="Google Shape;68;p16"/>
          <p:cNvSpPr txBox="1">
            <a:spLocks noGrp="1"/>
          </p:cNvSpPr>
          <p:nvPr>
            <p:ph type="body" idx="1"/>
          </p:nvPr>
        </p:nvSpPr>
        <p:spPr>
          <a:xfrm>
            <a:off x="304800" y="1066800"/>
            <a:ext cx="5486400" cy="3017309"/>
          </a:xfrm>
          <a:prstGeom prst="rect">
            <a:avLst/>
          </a:prstGeom>
          <a:noFill/>
          <a:ln>
            <a:noFill/>
          </a:ln>
        </p:spPr>
        <p:txBody>
          <a:bodyPr spcFirstLastPara="1" wrap="square" lIns="45725" tIns="22850" rIns="45725" bIns="22850" anchor="t" anchorCtr="0">
            <a:normAutofit/>
          </a:bodyPr>
          <a:lstStyle>
            <a:lvl1pPr marL="609585" lvl="0" indent="-380990" algn="l">
              <a:spcBef>
                <a:spcPts val="267"/>
              </a:spcBef>
              <a:spcAft>
                <a:spcPts val="0"/>
              </a:spcAft>
              <a:buClr>
                <a:schemeClr val="dk1"/>
              </a:buClr>
              <a:buSzPts val="900"/>
              <a:buChar char="•"/>
              <a:defRPr/>
            </a:lvl1pPr>
            <a:lvl2pPr marL="1219170" lvl="1" indent="-380990" algn="l">
              <a:spcBef>
                <a:spcPts val="267"/>
              </a:spcBef>
              <a:spcAft>
                <a:spcPts val="0"/>
              </a:spcAft>
              <a:buClr>
                <a:schemeClr val="dk1"/>
              </a:buClr>
              <a:buSzPts val="900"/>
              <a:buChar char="–"/>
              <a:defRPr/>
            </a:lvl2pPr>
            <a:lvl3pPr marL="1828754" lvl="2" indent="-380990" algn="l">
              <a:spcBef>
                <a:spcPts val="267"/>
              </a:spcBef>
              <a:spcAft>
                <a:spcPts val="0"/>
              </a:spcAft>
              <a:buClr>
                <a:schemeClr val="dk1"/>
              </a:buClr>
              <a:buSzPts val="900"/>
              <a:buChar char="•"/>
              <a:defRPr/>
            </a:lvl3pPr>
            <a:lvl4pPr marL="2438339" lvl="3" indent="-380990" algn="l">
              <a:spcBef>
                <a:spcPts val="267"/>
              </a:spcBef>
              <a:spcAft>
                <a:spcPts val="0"/>
              </a:spcAft>
              <a:buClr>
                <a:schemeClr val="dk1"/>
              </a:buClr>
              <a:buSzPts val="900"/>
              <a:buChar char="–"/>
              <a:defRPr/>
            </a:lvl4pPr>
            <a:lvl5pPr marL="3047924" lvl="4" indent="-380990" algn="l">
              <a:spcBef>
                <a:spcPts val="267"/>
              </a:spcBef>
              <a:spcAft>
                <a:spcPts val="0"/>
              </a:spcAft>
              <a:buClr>
                <a:schemeClr val="dk1"/>
              </a:buClr>
              <a:buSzPts val="900"/>
              <a:buChar char="»"/>
              <a:defRPr/>
            </a:lvl5pPr>
            <a:lvl6pPr marL="3657509" lvl="5" indent="-380990" algn="l">
              <a:spcBef>
                <a:spcPts val="267"/>
              </a:spcBef>
              <a:spcAft>
                <a:spcPts val="0"/>
              </a:spcAft>
              <a:buClr>
                <a:schemeClr val="dk1"/>
              </a:buClr>
              <a:buSzPts val="900"/>
              <a:buChar char="•"/>
              <a:defRPr/>
            </a:lvl6pPr>
            <a:lvl7pPr marL="4267093" lvl="6" indent="-380990" algn="l">
              <a:spcBef>
                <a:spcPts val="267"/>
              </a:spcBef>
              <a:spcAft>
                <a:spcPts val="0"/>
              </a:spcAft>
              <a:buClr>
                <a:schemeClr val="dk1"/>
              </a:buClr>
              <a:buSzPts val="900"/>
              <a:buChar char="•"/>
              <a:defRPr/>
            </a:lvl7pPr>
            <a:lvl8pPr marL="4876678" lvl="7" indent="-380990" algn="l">
              <a:spcBef>
                <a:spcPts val="267"/>
              </a:spcBef>
              <a:spcAft>
                <a:spcPts val="0"/>
              </a:spcAft>
              <a:buClr>
                <a:schemeClr val="dk1"/>
              </a:buClr>
              <a:buSzPts val="900"/>
              <a:buChar char="•"/>
              <a:defRPr/>
            </a:lvl8pPr>
            <a:lvl9pPr marL="5486263" lvl="8" indent="-380990" algn="l">
              <a:spcBef>
                <a:spcPts val="267"/>
              </a:spcBef>
              <a:spcAft>
                <a:spcPts val="0"/>
              </a:spcAft>
              <a:buClr>
                <a:schemeClr val="dk1"/>
              </a:buClr>
              <a:buSzPts val="900"/>
              <a:buChar char="•"/>
              <a:defRPr/>
            </a:lvl9pPr>
          </a:lstStyle>
          <a:p>
            <a:endParaRPr/>
          </a:p>
        </p:txBody>
      </p:sp>
      <p:sp>
        <p:nvSpPr>
          <p:cNvPr id="69" name="Google Shape;69;p16"/>
          <p:cNvSpPr txBox="1">
            <a:spLocks noGrp="1"/>
          </p:cNvSpPr>
          <p:nvPr>
            <p:ph type="dt" idx="10"/>
          </p:nvPr>
        </p:nvSpPr>
        <p:spPr>
          <a:xfrm>
            <a:off x="304800" y="4237568"/>
            <a:ext cx="1422400" cy="243417"/>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70" name="Google Shape;70;p16"/>
          <p:cNvSpPr txBox="1">
            <a:spLocks noGrp="1"/>
          </p:cNvSpPr>
          <p:nvPr>
            <p:ph type="ftr" idx="11"/>
          </p:nvPr>
        </p:nvSpPr>
        <p:spPr>
          <a:xfrm>
            <a:off x="2082800" y="4237568"/>
            <a:ext cx="1930400" cy="243417"/>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71" name="Google Shape;71;p16"/>
          <p:cNvSpPr txBox="1">
            <a:spLocks noGrp="1"/>
          </p:cNvSpPr>
          <p:nvPr>
            <p:ph type="sldNum" idx="12"/>
          </p:nvPr>
        </p:nvSpPr>
        <p:spPr>
          <a:xfrm>
            <a:off x="4368800" y="4237568"/>
            <a:ext cx="1422400" cy="243417"/>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defTabSz="1219170">
              <a:buClr>
                <a:srgbClr val="000000"/>
              </a:buClr>
            </a:pPr>
            <a:fld id="{00000000-1234-1234-1234-123412341234}" type="slidenum">
              <a:rPr lang="en" kern="0" smtClean="0"/>
              <a:pPr defTabSz="1219170">
                <a:buClr>
                  <a:srgbClr val="000000"/>
                </a:buClr>
              </a:pPr>
              <a:t>‹#›</a:t>
            </a:fld>
            <a:endParaRPr lang="en" kern="0"/>
          </a:p>
        </p:txBody>
      </p:sp>
    </p:spTree>
    <p:extLst>
      <p:ext uri="{BB962C8B-B14F-4D97-AF65-F5344CB8AC3E}">
        <p14:creationId xmlns:p14="http://schemas.microsoft.com/office/powerpoint/2010/main" val="1031797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72"/>
        <p:cNvGrpSpPr/>
        <p:nvPr/>
      </p:nvGrpSpPr>
      <p:grpSpPr>
        <a:xfrm>
          <a:off x="0" y="0"/>
          <a:ext cx="0" cy="0"/>
          <a:chOff x="0" y="0"/>
          <a:chExt cx="0" cy="0"/>
        </a:xfrm>
      </p:grpSpPr>
      <p:sp>
        <p:nvSpPr>
          <p:cNvPr id="73" name="Google Shape;73;p17"/>
          <p:cNvSpPr txBox="1">
            <a:spLocks noGrp="1"/>
          </p:cNvSpPr>
          <p:nvPr>
            <p:ph type="title"/>
          </p:nvPr>
        </p:nvSpPr>
        <p:spPr>
          <a:xfrm>
            <a:off x="481541" y="2937933"/>
            <a:ext cx="5181600" cy="908051"/>
          </a:xfrm>
          <a:prstGeom prst="rect">
            <a:avLst/>
          </a:prstGeom>
          <a:noFill/>
          <a:ln>
            <a:noFill/>
          </a:ln>
        </p:spPr>
        <p:txBody>
          <a:bodyPr spcFirstLastPara="1" wrap="square" lIns="45725" tIns="22850" rIns="45725" bIns="22850" anchor="t" anchorCtr="0">
            <a:normAutofit/>
          </a:bodyPr>
          <a:lstStyle>
            <a:lvl1pPr lvl="0" algn="l">
              <a:spcBef>
                <a:spcPts val="0"/>
              </a:spcBef>
              <a:spcAft>
                <a:spcPts val="0"/>
              </a:spcAft>
              <a:buClr>
                <a:schemeClr val="dk1"/>
              </a:buClr>
              <a:buSzPts val="2000"/>
              <a:buFont typeface="Calibri"/>
              <a:buNone/>
              <a:defRPr sz="2667" b="1" cap="none"/>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a:endParaRPr/>
          </a:p>
        </p:txBody>
      </p:sp>
      <p:sp>
        <p:nvSpPr>
          <p:cNvPr id="74" name="Google Shape;74;p17"/>
          <p:cNvSpPr txBox="1">
            <a:spLocks noGrp="1"/>
          </p:cNvSpPr>
          <p:nvPr>
            <p:ph type="body" idx="1"/>
          </p:nvPr>
        </p:nvSpPr>
        <p:spPr>
          <a:xfrm>
            <a:off x="481541" y="1937810"/>
            <a:ext cx="5181600" cy="1000125"/>
          </a:xfrm>
          <a:prstGeom prst="rect">
            <a:avLst/>
          </a:prstGeom>
          <a:noFill/>
          <a:ln>
            <a:noFill/>
          </a:ln>
        </p:spPr>
        <p:txBody>
          <a:bodyPr spcFirstLastPara="1" wrap="square" lIns="45725" tIns="22850" rIns="45725" bIns="22850" anchor="b" anchorCtr="0">
            <a:normAutofit/>
          </a:bodyPr>
          <a:lstStyle>
            <a:lvl1pPr marL="609585" lvl="0" indent="-304792" algn="l">
              <a:spcBef>
                <a:spcPts val="267"/>
              </a:spcBef>
              <a:spcAft>
                <a:spcPts val="0"/>
              </a:spcAft>
              <a:buClr>
                <a:srgbClr val="888888"/>
              </a:buClr>
              <a:buSzPts val="1000"/>
              <a:buNone/>
              <a:defRPr sz="1333">
                <a:solidFill>
                  <a:srgbClr val="888888"/>
                </a:solidFill>
              </a:defRPr>
            </a:lvl1pPr>
            <a:lvl2pPr marL="1219170" lvl="1" indent="-304792" algn="l">
              <a:spcBef>
                <a:spcPts val="267"/>
              </a:spcBef>
              <a:spcAft>
                <a:spcPts val="0"/>
              </a:spcAft>
              <a:buClr>
                <a:srgbClr val="888888"/>
              </a:buClr>
              <a:buSzPts val="900"/>
              <a:buNone/>
              <a:defRPr sz="1200">
                <a:solidFill>
                  <a:srgbClr val="888888"/>
                </a:solidFill>
              </a:defRPr>
            </a:lvl2pPr>
            <a:lvl3pPr marL="1828754" lvl="2" indent="-304792" algn="l">
              <a:spcBef>
                <a:spcPts val="267"/>
              </a:spcBef>
              <a:spcAft>
                <a:spcPts val="0"/>
              </a:spcAft>
              <a:buClr>
                <a:srgbClr val="888888"/>
              </a:buClr>
              <a:buSzPts val="800"/>
              <a:buNone/>
              <a:defRPr sz="1067">
                <a:solidFill>
                  <a:srgbClr val="888888"/>
                </a:solidFill>
              </a:defRPr>
            </a:lvl3pPr>
            <a:lvl4pPr marL="2438339" lvl="3" indent="-304792" algn="l">
              <a:spcBef>
                <a:spcPts val="133"/>
              </a:spcBef>
              <a:spcAft>
                <a:spcPts val="0"/>
              </a:spcAft>
              <a:buClr>
                <a:srgbClr val="888888"/>
              </a:buClr>
              <a:buSzPts val="700"/>
              <a:buNone/>
              <a:defRPr sz="933">
                <a:solidFill>
                  <a:srgbClr val="888888"/>
                </a:solidFill>
              </a:defRPr>
            </a:lvl4pPr>
            <a:lvl5pPr marL="3047924" lvl="4" indent="-304792" algn="l">
              <a:spcBef>
                <a:spcPts val="133"/>
              </a:spcBef>
              <a:spcAft>
                <a:spcPts val="0"/>
              </a:spcAft>
              <a:buClr>
                <a:srgbClr val="888888"/>
              </a:buClr>
              <a:buSzPts val="700"/>
              <a:buNone/>
              <a:defRPr sz="933">
                <a:solidFill>
                  <a:srgbClr val="888888"/>
                </a:solidFill>
              </a:defRPr>
            </a:lvl5pPr>
            <a:lvl6pPr marL="3657509" lvl="5" indent="-304792" algn="l">
              <a:spcBef>
                <a:spcPts val="133"/>
              </a:spcBef>
              <a:spcAft>
                <a:spcPts val="0"/>
              </a:spcAft>
              <a:buClr>
                <a:srgbClr val="888888"/>
              </a:buClr>
              <a:buSzPts val="700"/>
              <a:buNone/>
              <a:defRPr sz="933">
                <a:solidFill>
                  <a:srgbClr val="888888"/>
                </a:solidFill>
              </a:defRPr>
            </a:lvl6pPr>
            <a:lvl7pPr marL="4267093" lvl="6" indent="-304792" algn="l">
              <a:spcBef>
                <a:spcPts val="133"/>
              </a:spcBef>
              <a:spcAft>
                <a:spcPts val="0"/>
              </a:spcAft>
              <a:buClr>
                <a:srgbClr val="888888"/>
              </a:buClr>
              <a:buSzPts val="700"/>
              <a:buNone/>
              <a:defRPr sz="933">
                <a:solidFill>
                  <a:srgbClr val="888888"/>
                </a:solidFill>
              </a:defRPr>
            </a:lvl7pPr>
            <a:lvl8pPr marL="4876678" lvl="7" indent="-304792" algn="l">
              <a:spcBef>
                <a:spcPts val="133"/>
              </a:spcBef>
              <a:spcAft>
                <a:spcPts val="0"/>
              </a:spcAft>
              <a:buClr>
                <a:srgbClr val="888888"/>
              </a:buClr>
              <a:buSzPts val="700"/>
              <a:buNone/>
              <a:defRPr sz="933">
                <a:solidFill>
                  <a:srgbClr val="888888"/>
                </a:solidFill>
              </a:defRPr>
            </a:lvl8pPr>
            <a:lvl9pPr marL="5486263" lvl="8" indent="-304792" algn="l">
              <a:spcBef>
                <a:spcPts val="133"/>
              </a:spcBef>
              <a:spcAft>
                <a:spcPts val="0"/>
              </a:spcAft>
              <a:buClr>
                <a:srgbClr val="888888"/>
              </a:buClr>
              <a:buSzPts val="700"/>
              <a:buNone/>
              <a:defRPr sz="933">
                <a:solidFill>
                  <a:srgbClr val="888888"/>
                </a:solidFill>
              </a:defRPr>
            </a:lvl9pPr>
          </a:lstStyle>
          <a:p>
            <a:endParaRPr/>
          </a:p>
        </p:txBody>
      </p:sp>
      <p:sp>
        <p:nvSpPr>
          <p:cNvPr id="75" name="Google Shape;75;p17"/>
          <p:cNvSpPr txBox="1">
            <a:spLocks noGrp="1"/>
          </p:cNvSpPr>
          <p:nvPr>
            <p:ph type="dt" idx="10"/>
          </p:nvPr>
        </p:nvSpPr>
        <p:spPr>
          <a:xfrm>
            <a:off x="304800" y="4237568"/>
            <a:ext cx="1422400" cy="243417"/>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76" name="Google Shape;76;p17"/>
          <p:cNvSpPr txBox="1">
            <a:spLocks noGrp="1"/>
          </p:cNvSpPr>
          <p:nvPr>
            <p:ph type="ftr" idx="11"/>
          </p:nvPr>
        </p:nvSpPr>
        <p:spPr>
          <a:xfrm>
            <a:off x="2082800" y="4237568"/>
            <a:ext cx="1930400" cy="243417"/>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77" name="Google Shape;77;p17"/>
          <p:cNvSpPr txBox="1">
            <a:spLocks noGrp="1"/>
          </p:cNvSpPr>
          <p:nvPr>
            <p:ph type="sldNum" idx="12"/>
          </p:nvPr>
        </p:nvSpPr>
        <p:spPr>
          <a:xfrm>
            <a:off x="4368800" y="4237568"/>
            <a:ext cx="1422400" cy="243417"/>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defTabSz="1219170">
              <a:buClr>
                <a:srgbClr val="000000"/>
              </a:buClr>
            </a:pPr>
            <a:fld id="{00000000-1234-1234-1234-123412341234}" type="slidenum">
              <a:rPr lang="en" kern="0" smtClean="0"/>
              <a:pPr defTabSz="1219170">
                <a:buClr>
                  <a:srgbClr val="000000"/>
                </a:buClr>
              </a:pPr>
              <a:t>‹#›</a:t>
            </a:fld>
            <a:endParaRPr lang="en" kern="0"/>
          </a:p>
        </p:txBody>
      </p:sp>
    </p:spTree>
    <p:extLst>
      <p:ext uri="{BB962C8B-B14F-4D97-AF65-F5344CB8AC3E}">
        <p14:creationId xmlns:p14="http://schemas.microsoft.com/office/powerpoint/2010/main" val="10019761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78"/>
        <p:cNvGrpSpPr/>
        <p:nvPr/>
      </p:nvGrpSpPr>
      <p:grpSpPr>
        <a:xfrm>
          <a:off x="0" y="0"/>
          <a:ext cx="0" cy="0"/>
          <a:chOff x="0" y="0"/>
          <a:chExt cx="0" cy="0"/>
        </a:xfrm>
      </p:grpSpPr>
      <p:sp>
        <p:nvSpPr>
          <p:cNvPr id="79" name="Google Shape;79;p18"/>
          <p:cNvSpPr txBox="1">
            <a:spLocks noGrp="1"/>
          </p:cNvSpPr>
          <p:nvPr>
            <p:ph type="title"/>
          </p:nvPr>
        </p:nvSpPr>
        <p:spPr>
          <a:xfrm>
            <a:off x="304800" y="183092"/>
            <a:ext cx="5486400" cy="762000"/>
          </a:xfrm>
          <a:prstGeom prst="rect">
            <a:avLst/>
          </a:prstGeom>
          <a:noFill/>
          <a:ln>
            <a:noFill/>
          </a:ln>
        </p:spPr>
        <p:txBody>
          <a:bodyPr spcFirstLastPara="1" wrap="square" lIns="45725" tIns="22850" rIns="45725" bIns="22850" anchor="ctr" anchorCtr="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a:endParaRPr/>
          </a:p>
        </p:txBody>
      </p:sp>
      <p:sp>
        <p:nvSpPr>
          <p:cNvPr id="80" name="Google Shape;80;p18"/>
          <p:cNvSpPr txBox="1">
            <a:spLocks noGrp="1"/>
          </p:cNvSpPr>
          <p:nvPr>
            <p:ph type="body" idx="1"/>
          </p:nvPr>
        </p:nvSpPr>
        <p:spPr>
          <a:xfrm>
            <a:off x="304800" y="1066800"/>
            <a:ext cx="2692400" cy="3017309"/>
          </a:xfrm>
          <a:prstGeom prst="rect">
            <a:avLst/>
          </a:prstGeom>
          <a:noFill/>
          <a:ln>
            <a:noFill/>
          </a:ln>
        </p:spPr>
        <p:txBody>
          <a:bodyPr spcFirstLastPara="1" wrap="square" lIns="45725" tIns="22850" rIns="45725" bIns="22850" anchor="t" anchorCtr="0">
            <a:normAutofit/>
          </a:bodyPr>
          <a:lstStyle>
            <a:lvl1pPr marL="609585" lvl="0" indent="-423323" algn="l">
              <a:spcBef>
                <a:spcPts val="400"/>
              </a:spcBef>
              <a:spcAft>
                <a:spcPts val="0"/>
              </a:spcAft>
              <a:buClr>
                <a:schemeClr val="dk1"/>
              </a:buClr>
              <a:buSzPts val="1400"/>
              <a:buChar char="•"/>
              <a:defRPr sz="1867"/>
            </a:lvl1pPr>
            <a:lvl2pPr marL="1219170" lvl="1" indent="-406390" algn="l">
              <a:spcBef>
                <a:spcPts val="267"/>
              </a:spcBef>
              <a:spcAft>
                <a:spcPts val="0"/>
              </a:spcAft>
              <a:buClr>
                <a:schemeClr val="dk1"/>
              </a:buClr>
              <a:buSzPts val="1200"/>
              <a:buChar char="–"/>
              <a:defRPr sz="1600"/>
            </a:lvl2pPr>
            <a:lvl3pPr marL="1828754" lvl="2" indent="-389457" algn="l">
              <a:spcBef>
                <a:spcPts val="267"/>
              </a:spcBef>
              <a:spcAft>
                <a:spcPts val="0"/>
              </a:spcAft>
              <a:buClr>
                <a:schemeClr val="dk1"/>
              </a:buClr>
              <a:buSzPts val="1000"/>
              <a:buChar char="•"/>
              <a:defRPr sz="1333"/>
            </a:lvl3pPr>
            <a:lvl4pPr marL="2438339" lvl="3" indent="-380990" algn="l">
              <a:spcBef>
                <a:spcPts val="267"/>
              </a:spcBef>
              <a:spcAft>
                <a:spcPts val="0"/>
              </a:spcAft>
              <a:buClr>
                <a:schemeClr val="dk1"/>
              </a:buClr>
              <a:buSzPts val="900"/>
              <a:buChar char="–"/>
              <a:defRPr sz="1200"/>
            </a:lvl4pPr>
            <a:lvl5pPr marL="3047924" lvl="4" indent="-380990" algn="l">
              <a:spcBef>
                <a:spcPts val="267"/>
              </a:spcBef>
              <a:spcAft>
                <a:spcPts val="0"/>
              </a:spcAft>
              <a:buClr>
                <a:schemeClr val="dk1"/>
              </a:buClr>
              <a:buSzPts val="900"/>
              <a:buChar char="»"/>
              <a:defRPr sz="1200"/>
            </a:lvl5pPr>
            <a:lvl6pPr marL="3657509" lvl="5" indent="-380990" algn="l">
              <a:spcBef>
                <a:spcPts val="267"/>
              </a:spcBef>
              <a:spcAft>
                <a:spcPts val="0"/>
              </a:spcAft>
              <a:buClr>
                <a:schemeClr val="dk1"/>
              </a:buClr>
              <a:buSzPts val="900"/>
              <a:buChar char="•"/>
              <a:defRPr sz="1200"/>
            </a:lvl6pPr>
            <a:lvl7pPr marL="4267093" lvl="6" indent="-380990" algn="l">
              <a:spcBef>
                <a:spcPts val="267"/>
              </a:spcBef>
              <a:spcAft>
                <a:spcPts val="0"/>
              </a:spcAft>
              <a:buClr>
                <a:schemeClr val="dk1"/>
              </a:buClr>
              <a:buSzPts val="900"/>
              <a:buChar char="•"/>
              <a:defRPr sz="1200"/>
            </a:lvl7pPr>
            <a:lvl8pPr marL="4876678" lvl="7" indent="-380990" algn="l">
              <a:spcBef>
                <a:spcPts val="267"/>
              </a:spcBef>
              <a:spcAft>
                <a:spcPts val="0"/>
              </a:spcAft>
              <a:buClr>
                <a:schemeClr val="dk1"/>
              </a:buClr>
              <a:buSzPts val="900"/>
              <a:buChar char="•"/>
              <a:defRPr sz="1200"/>
            </a:lvl8pPr>
            <a:lvl9pPr marL="5486263" lvl="8" indent="-380990" algn="l">
              <a:spcBef>
                <a:spcPts val="267"/>
              </a:spcBef>
              <a:spcAft>
                <a:spcPts val="0"/>
              </a:spcAft>
              <a:buClr>
                <a:schemeClr val="dk1"/>
              </a:buClr>
              <a:buSzPts val="900"/>
              <a:buChar char="•"/>
              <a:defRPr sz="1200"/>
            </a:lvl9pPr>
          </a:lstStyle>
          <a:p>
            <a:endParaRPr/>
          </a:p>
        </p:txBody>
      </p:sp>
      <p:sp>
        <p:nvSpPr>
          <p:cNvPr id="81" name="Google Shape;81;p18"/>
          <p:cNvSpPr txBox="1">
            <a:spLocks noGrp="1"/>
          </p:cNvSpPr>
          <p:nvPr>
            <p:ph type="body" idx="2"/>
          </p:nvPr>
        </p:nvSpPr>
        <p:spPr>
          <a:xfrm>
            <a:off x="3098800" y="1066800"/>
            <a:ext cx="2692400" cy="3017309"/>
          </a:xfrm>
          <a:prstGeom prst="rect">
            <a:avLst/>
          </a:prstGeom>
          <a:noFill/>
          <a:ln>
            <a:noFill/>
          </a:ln>
        </p:spPr>
        <p:txBody>
          <a:bodyPr spcFirstLastPara="1" wrap="square" lIns="45725" tIns="22850" rIns="45725" bIns="22850" anchor="t" anchorCtr="0">
            <a:normAutofit/>
          </a:bodyPr>
          <a:lstStyle>
            <a:lvl1pPr marL="609585" lvl="0" indent="-423323" algn="l">
              <a:spcBef>
                <a:spcPts val="400"/>
              </a:spcBef>
              <a:spcAft>
                <a:spcPts val="0"/>
              </a:spcAft>
              <a:buClr>
                <a:schemeClr val="dk1"/>
              </a:buClr>
              <a:buSzPts val="1400"/>
              <a:buChar char="•"/>
              <a:defRPr sz="1867"/>
            </a:lvl1pPr>
            <a:lvl2pPr marL="1219170" lvl="1" indent="-406390" algn="l">
              <a:spcBef>
                <a:spcPts val="267"/>
              </a:spcBef>
              <a:spcAft>
                <a:spcPts val="0"/>
              </a:spcAft>
              <a:buClr>
                <a:schemeClr val="dk1"/>
              </a:buClr>
              <a:buSzPts val="1200"/>
              <a:buChar char="–"/>
              <a:defRPr sz="1600"/>
            </a:lvl2pPr>
            <a:lvl3pPr marL="1828754" lvl="2" indent="-389457" algn="l">
              <a:spcBef>
                <a:spcPts val="267"/>
              </a:spcBef>
              <a:spcAft>
                <a:spcPts val="0"/>
              </a:spcAft>
              <a:buClr>
                <a:schemeClr val="dk1"/>
              </a:buClr>
              <a:buSzPts val="1000"/>
              <a:buChar char="•"/>
              <a:defRPr sz="1333"/>
            </a:lvl3pPr>
            <a:lvl4pPr marL="2438339" lvl="3" indent="-380990" algn="l">
              <a:spcBef>
                <a:spcPts val="267"/>
              </a:spcBef>
              <a:spcAft>
                <a:spcPts val="0"/>
              </a:spcAft>
              <a:buClr>
                <a:schemeClr val="dk1"/>
              </a:buClr>
              <a:buSzPts val="900"/>
              <a:buChar char="–"/>
              <a:defRPr sz="1200"/>
            </a:lvl4pPr>
            <a:lvl5pPr marL="3047924" lvl="4" indent="-380990" algn="l">
              <a:spcBef>
                <a:spcPts val="267"/>
              </a:spcBef>
              <a:spcAft>
                <a:spcPts val="0"/>
              </a:spcAft>
              <a:buClr>
                <a:schemeClr val="dk1"/>
              </a:buClr>
              <a:buSzPts val="900"/>
              <a:buChar char="»"/>
              <a:defRPr sz="1200"/>
            </a:lvl5pPr>
            <a:lvl6pPr marL="3657509" lvl="5" indent="-380990" algn="l">
              <a:spcBef>
                <a:spcPts val="267"/>
              </a:spcBef>
              <a:spcAft>
                <a:spcPts val="0"/>
              </a:spcAft>
              <a:buClr>
                <a:schemeClr val="dk1"/>
              </a:buClr>
              <a:buSzPts val="900"/>
              <a:buChar char="•"/>
              <a:defRPr sz="1200"/>
            </a:lvl6pPr>
            <a:lvl7pPr marL="4267093" lvl="6" indent="-380990" algn="l">
              <a:spcBef>
                <a:spcPts val="267"/>
              </a:spcBef>
              <a:spcAft>
                <a:spcPts val="0"/>
              </a:spcAft>
              <a:buClr>
                <a:schemeClr val="dk1"/>
              </a:buClr>
              <a:buSzPts val="900"/>
              <a:buChar char="•"/>
              <a:defRPr sz="1200"/>
            </a:lvl7pPr>
            <a:lvl8pPr marL="4876678" lvl="7" indent="-380990" algn="l">
              <a:spcBef>
                <a:spcPts val="267"/>
              </a:spcBef>
              <a:spcAft>
                <a:spcPts val="0"/>
              </a:spcAft>
              <a:buClr>
                <a:schemeClr val="dk1"/>
              </a:buClr>
              <a:buSzPts val="900"/>
              <a:buChar char="•"/>
              <a:defRPr sz="1200"/>
            </a:lvl8pPr>
            <a:lvl9pPr marL="5486263" lvl="8" indent="-380990" algn="l">
              <a:spcBef>
                <a:spcPts val="267"/>
              </a:spcBef>
              <a:spcAft>
                <a:spcPts val="0"/>
              </a:spcAft>
              <a:buClr>
                <a:schemeClr val="dk1"/>
              </a:buClr>
              <a:buSzPts val="900"/>
              <a:buChar char="•"/>
              <a:defRPr sz="1200"/>
            </a:lvl9pPr>
          </a:lstStyle>
          <a:p>
            <a:endParaRPr/>
          </a:p>
        </p:txBody>
      </p:sp>
      <p:sp>
        <p:nvSpPr>
          <p:cNvPr id="82" name="Google Shape;82;p18"/>
          <p:cNvSpPr txBox="1">
            <a:spLocks noGrp="1"/>
          </p:cNvSpPr>
          <p:nvPr>
            <p:ph type="dt" idx="10"/>
          </p:nvPr>
        </p:nvSpPr>
        <p:spPr>
          <a:xfrm>
            <a:off x="304800" y="4237568"/>
            <a:ext cx="1422400" cy="243417"/>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83" name="Google Shape;83;p18"/>
          <p:cNvSpPr txBox="1">
            <a:spLocks noGrp="1"/>
          </p:cNvSpPr>
          <p:nvPr>
            <p:ph type="ftr" idx="11"/>
          </p:nvPr>
        </p:nvSpPr>
        <p:spPr>
          <a:xfrm>
            <a:off x="2082800" y="4237568"/>
            <a:ext cx="1930400" cy="243417"/>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84" name="Google Shape;84;p18"/>
          <p:cNvSpPr txBox="1">
            <a:spLocks noGrp="1"/>
          </p:cNvSpPr>
          <p:nvPr>
            <p:ph type="sldNum" idx="12"/>
          </p:nvPr>
        </p:nvSpPr>
        <p:spPr>
          <a:xfrm>
            <a:off x="4368800" y="4237568"/>
            <a:ext cx="1422400" cy="243417"/>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defTabSz="1219170">
              <a:buClr>
                <a:srgbClr val="000000"/>
              </a:buClr>
            </a:pPr>
            <a:fld id="{00000000-1234-1234-1234-123412341234}" type="slidenum">
              <a:rPr lang="en" kern="0" smtClean="0"/>
              <a:pPr defTabSz="1219170">
                <a:buClr>
                  <a:srgbClr val="000000"/>
                </a:buClr>
              </a:pPr>
              <a:t>‹#›</a:t>
            </a:fld>
            <a:endParaRPr lang="en" kern="0"/>
          </a:p>
        </p:txBody>
      </p:sp>
    </p:spTree>
    <p:extLst>
      <p:ext uri="{BB962C8B-B14F-4D97-AF65-F5344CB8AC3E}">
        <p14:creationId xmlns:p14="http://schemas.microsoft.com/office/powerpoint/2010/main" val="32001860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85"/>
        <p:cNvGrpSpPr/>
        <p:nvPr/>
      </p:nvGrpSpPr>
      <p:grpSpPr>
        <a:xfrm>
          <a:off x="0" y="0"/>
          <a:ext cx="0" cy="0"/>
          <a:chOff x="0" y="0"/>
          <a:chExt cx="0" cy="0"/>
        </a:xfrm>
      </p:grpSpPr>
      <p:sp>
        <p:nvSpPr>
          <p:cNvPr id="86" name="Google Shape;86;p19"/>
          <p:cNvSpPr txBox="1">
            <a:spLocks noGrp="1"/>
          </p:cNvSpPr>
          <p:nvPr>
            <p:ph type="title"/>
          </p:nvPr>
        </p:nvSpPr>
        <p:spPr>
          <a:xfrm>
            <a:off x="304800" y="183092"/>
            <a:ext cx="5486400" cy="762000"/>
          </a:xfrm>
          <a:prstGeom prst="rect">
            <a:avLst/>
          </a:prstGeom>
          <a:noFill/>
          <a:ln>
            <a:noFill/>
          </a:ln>
        </p:spPr>
        <p:txBody>
          <a:bodyPr spcFirstLastPara="1" wrap="square" lIns="45725" tIns="22850" rIns="45725" bIns="22850" anchor="ctr" anchorCtr="0">
            <a:normAutofit/>
          </a:bodyPr>
          <a:lstStyle>
            <a:lvl1pPr lvl="0" algn="ctr">
              <a:spcBef>
                <a:spcPts val="0"/>
              </a:spcBef>
              <a:spcAft>
                <a:spcPts val="0"/>
              </a:spcAft>
              <a:buClr>
                <a:schemeClr val="dk1"/>
              </a:buClr>
              <a:buSzPts val="2200"/>
              <a:buFont typeface="Calibri"/>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a:endParaRPr/>
          </a:p>
        </p:txBody>
      </p:sp>
      <p:sp>
        <p:nvSpPr>
          <p:cNvPr id="87" name="Google Shape;87;p19"/>
          <p:cNvSpPr txBox="1">
            <a:spLocks noGrp="1"/>
          </p:cNvSpPr>
          <p:nvPr>
            <p:ph type="body" idx="1"/>
          </p:nvPr>
        </p:nvSpPr>
        <p:spPr>
          <a:xfrm>
            <a:off x="304800" y="1023409"/>
            <a:ext cx="2693459" cy="426508"/>
          </a:xfrm>
          <a:prstGeom prst="rect">
            <a:avLst/>
          </a:prstGeom>
          <a:noFill/>
          <a:ln>
            <a:noFill/>
          </a:ln>
        </p:spPr>
        <p:txBody>
          <a:bodyPr spcFirstLastPara="1" wrap="square" lIns="45725" tIns="22850" rIns="45725" bIns="22850" anchor="b" anchorCtr="0">
            <a:normAutofit/>
          </a:bodyPr>
          <a:lstStyle>
            <a:lvl1pPr marL="609585" lvl="0" indent="-304792" algn="l">
              <a:spcBef>
                <a:spcPts val="267"/>
              </a:spcBef>
              <a:spcAft>
                <a:spcPts val="0"/>
              </a:spcAft>
              <a:buClr>
                <a:schemeClr val="dk1"/>
              </a:buClr>
              <a:buSzPts val="1200"/>
              <a:buNone/>
              <a:defRPr sz="1600" b="1"/>
            </a:lvl1pPr>
            <a:lvl2pPr marL="1219170" lvl="1" indent="-304792" algn="l">
              <a:spcBef>
                <a:spcPts val="267"/>
              </a:spcBef>
              <a:spcAft>
                <a:spcPts val="0"/>
              </a:spcAft>
              <a:buClr>
                <a:schemeClr val="dk1"/>
              </a:buClr>
              <a:buSzPts val="1000"/>
              <a:buNone/>
              <a:defRPr sz="1333" b="1"/>
            </a:lvl2pPr>
            <a:lvl3pPr marL="1828754" lvl="2" indent="-304792" algn="l">
              <a:spcBef>
                <a:spcPts val="267"/>
              </a:spcBef>
              <a:spcAft>
                <a:spcPts val="0"/>
              </a:spcAft>
              <a:buClr>
                <a:schemeClr val="dk1"/>
              </a:buClr>
              <a:buSzPts val="900"/>
              <a:buNone/>
              <a:defRPr sz="1200" b="1"/>
            </a:lvl3pPr>
            <a:lvl4pPr marL="2438339" lvl="3" indent="-304792" algn="l">
              <a:spcBef>
                <a:spcPts val="267"/>
              </a:spcBef>
              <a:spcAft>
                <a:spcPts val="0"/>
              </a:spcAft>
              <a:buClr>
                <a:schemeClr val="dk1"/>
              </a:buClr>
              <a:buSzPts val="800"/>
              <a:buNone/>
              <a:defRPr sz="1067" b="1"/>
            </a:lvl4pPr>
            <a:lvl5pPr marL="3047924" lvl="4" indent="-304792" algn="l">
              <a:spcBef>
                <a:spcPts val="267"/>
              </a:spcBef>
              <a:spcAft>
                <a:spcPts val="0"/>
              </a:spcAft>
              <a:buClr>
                <a:schemeClr val="dk1"/>
              </a:buClr>
              <a:buSzPts val="800"/>
              <a:buNone/>
              <a:defRPr sz="1067" b="1"/>
            </a:lvl5pPr>
            <a:lvl6pPr marL="3657509" lvl="5" indent="-304792" algn="l">
              <a:spcBef>
                <a:spcPts val="267"/>
              </a:spcBef>
              <a:spcAft>
                <a:spcPts val="0"/>
              </a:spcAft>
              <a:buClr>
                <a:schemeClr val="dk1"/>
              </a:buClr>
              <a:buSzPts val="800"/>
              <a:buNone/>
              <a:defRPr sz="1067" b="1"/>
            </a:lvl6pPr>
            <a:lvl7pPr marL="4267093" lvl="6" indent="-304792" algn="l">
              <a:spcBef>
                <a:spcPts val="267"/>
              </a:spcBef>
              <a:spcAft>
                <a:spcPts val="0"/>
              </a:spcAft>
              <a:buClr>
                <a:schemeClr val="dk1"/>
              </a:buClr>
              <a:buSzPts val="800"/>
              <a:buNone/>
              <a:defRPr sz="1067" b="1"/>
            </a:lvl7pPr>
            <a:lvl8pPr marL="4876678" lvl="7" indent="-304792" algn="l">
              <a:spcBef>
                <a:spcPts val="267"/>
              </a:spcBef>
              <a:spcAft>
                <a:spcPts val="0"/>
              </a:spcAft>
              <a:buClr>
                <a:schemeClr val="dk1"/>
              </a:buClr>
              <a:buSzPts val="800"/>
              <a:buNone/>
              <a:defRPr sz="1067" b="1"/>
            </a:lvl8pPr>
            <a:lvl9pPr marL="5486263" lvl="8" indent="-304792" algn="l">
              <a:spcBef>
                <a:spcPts val="267"/>
              </a:spcBef>
              <a:spcAft>
                <a:spcPts val="0"/>
              </a:spcAft>
              <a:buClr>
                <a:schemeClr val="dk1"/>
              </a:buClr>
              <a:buSzPts val="800"/>
              <a:buNone/>
              <a:defRPr sz="1067" b="1"/>
            </a:lvl9pPr>
          </a:lstStyle>
          <a:p>
            <a:endParaRPr/>
          </a:p>
        </p:txBody>
      </p:sp>
      <p:sp>
        <p:nvSpPr>
          <p:cNvPr id="88" name="Google Shape;88;p19"/>
          <p:cNvSpPr txBox="1">
            <a:spLocks noGrp="1"/>
          </p:cNvSpPr>
          <p:nvPr>
            <p:ph type="body" idx="2"/>
          </p:nvPr>
        </p:nvSpPr>
        <p:spPr>
          <a:xfrm>
            <a:off x="304800" y="1449917"/>
            <a:ext cx="2693459" cy="2634192"/>
          </a:xfrm>
          <a:prstGeom prst="rect">
            <a:avLst/>
          </a:prstGeom>
          <a:noFill/>
          <a:ln>
            <a:noFill/>
          </a:ln>
        </p:spPr>
        <p:txBody>
          <a:bodyPr spcFirstLastPara="1" wrap="square" lIns="45725" tIns="22850" rIns="45725" bIns="22850" anchor="t" anchorCtr="0">
            <a:normAutofit/>
          </a:bodyPr>
          <a:lstStyle>
            <a:lvl1pPr marL="609585" lvl="0" indent="-406390" algn="l">
              <a:spcBef>
                <a:spcPts val="267"/>
              </a:spcBef>
              <a:spcAft>
                <a:spcPts val="0"/>
              </a:spcAft>
              <a:buClr>
                <a:schemeClr val="dk1"/>
              </a:buClr>
              <a:buSzPts val="1200"/>
              <a:buChar char="•"/>
              <a:defRPr sz="1600"/>
            </a:lvl1pPr>
            <a:lvl2pPr marL="1219170" lvl="1" indent="-389457" algn="l">
              <a:spcBef>
                <a:spcPts val="267"/>
              </a:spcBef>
              <a:spcAft>
                <a:spcPts val="0"/>
              </a:spcAft>
              <a:buClr>
                <a:schemeClr val="dk1"/>
              </a:buClr>
              <a:buSzPts val="1000"/>
              <a:buChar char="–"/>
              <a:defRPr sz="1333"/>
            </a:lvl2pPr>
            <a:lvl3pPr marL="1828754" lvl="2" indent="-380990" algn="l">
              <a:spcBef>
                <a:spcPts val="267"/>
              </a:spcBef>
              <a:spcAft>
                <a:spcPts val="0"/>
              </a:spcAft>
              <a:buClr>
                <a:schemeClr val="dk1"/>
              </a:buClr>
              <a:buSzPts val="900"/>
              <a:buChar char="•"/>
              <a:defRPr sz="1200"/>
            </a:lvl3pPr>
            <a:lvl4pPr marL="2438339" lvl="3" indent="-372524" algn="l">
              <a:spcBef>
                <a:spcPts val="267"/>
              </a:spcBef>
              <a:spcAft>
                <a:spcPts val="0"/>
              </a:spcAft>
              <a:buClr>
                <a:schemeClr val="dk1"/>
              </a:buClr>
              <a:buSzPts val="800"/>
              <a:buChar char="–"/>
              <a:defRPr sz="1067"/>
            </a:lvl4pPr>
            <a:lvl5pPr marL="3047924" lvl="4" indent="-372524" algn="l">
              <a:spcBef>
                <a:spcPts val="267"/>
              </a:spcBef>
              <a:spcAft>
                <a:spcPts val="0"/>
              </a:spcAft>
              <a:buClr>
                <a:schemeClr val="dk1"/>
              </a:buClr>
              <a:buSzPts val="800"/>
              <a:buChar char="»"/>
              <a:defRPr sz="1067"/>
            </a:lvl5pPr>
            <a:lvl6pPr marL="3657509" lvl="5" indent="-372524" algn="l">
              <a:spcBef>
                <a:spcPts val="267"/>
              </a:spcBef>
              <a:spcAft>
                <a:spcPts val="0"/>
              </a:spcAft>
              <a:buClr>
                <a:schemeClr val="dk1"/>
              </a:buClr>
              <a:buSzPts val="800"/>
              <a:buChar char="•"/>
              <a:defRPr sz="1067"/>
            </a:lvl6pPr>
            <a:lvl7pPr marL="4267093" lvl="6" indent="-372524" algn="l">
              <a:spcBef>
                <a:spcPts val="267"/>
              </a:spcBef>
              <a:spcAft>
                <a:spcPts val="0"/>
              </a:spcAft>
              <a:buClr>
                <a:schemeClr val="dk1"/>
              </a:buClr>
              <a:buSzPts val="800"/>
              <a:buChar char="•"/>
              <a:defRPr sz="1067"/>
            </a:lvl7pPr>
            <a:lvl8pPr marL="4876678" lvl="7" indent="-372524" algn="l">
              <a:spcBef>
                <a:spcPts val="267"/>
              </a:spcBef>
              <a:spcAft>
                <a:spcPts val="0"/>
              </a:spcAft>
              <a:buClr>
                <a:schemeClr val="dk1"/>
              </a:buClr>
              <a:buSzPts val="800"/>
              <a:buChar char="•"/>
              <a:defRPr sz="1067"/>
            </a:lvl8pPr>
            <a:lvl9pPr marL="5486263" lvl="8" indent="-372524" algn="l">
              <a:spcBef>
                <a:spcPts val="267"/>
              </a:spcBef>
              <a:spcAft>
                <a:spcPts val="0"/>
              </a:spcAft>
              <a:buClr>
                <a:schemeClr val="dk1"/>
              </a:buClr>
              <a:buSzPts val="800"/>
              <a:buChar char="•"/>
              <a:defRPr sz="1067"/>
            </a:lvl9pPr>
          </a:lstStyle>
          <a:p>
            <a:endParaRPr/>
          </a:p>
        </p:txBody>
      </p:sp>
      <p:sp>
        <p:nvSpPr>
          <p:cNvPr id="89" name="Google Shape;89;p19"/>
          <p:cNvSpPr txBox="1">
            <a:spLocks noGrp="1"/>
          </p:cNvSpPr>
          <p:nvPr>
            <p:ph type="body" idx="3"/>
          </p:nvPr>
        </p:nvSpPr>
        <p:spPr>
          <a:xfrm>
            <a:off x="3096684" y="1023409"/>
            <a:ext cx="2694517" cy="426508"/>
          </a:xfrm>
          <a:prstGeom prst="rect">
            <a:avLst/>
          </a:prstGeom>
          <a:noFill/>
          <a:ln>
            <a:noFill/>
          </a:ln>
        </p:spPr>
        <p:txBody>
          <a:bodyPr spcFirstLastPara="1" wrap="square" lIns="45725" tIns="22850" rIns="45725" bIns="22850" anchor="b" anchorCtr="0">
            <a:normAutofit/>
          </a:bodyPr>
          <a:lstStyle>
            <a:lvl1pPr marL="609585" lvl="0" indent="-304792" algn="l">
              <a:spcBef>
                <a:spcPts val="267"/>
              </a:spcBef>
              <a:spcAft>
                <a:spcPts val="0"/>
              </a:spcAft>
              <a:buClr>
                <a:schemeClr val="dk1"/>
              </a:buClr>
              <a:buSzPts val="1200"/>
              <a:buNone/>
              <a:defRPr sz="1600" b="1"/>
            </a:lvl1pPr>
            <a:lvl2pPr marL="1219170" lvl="1" indent="-304792" algn="l">
              <a:spcBef>
                <a:spcPts val="267"/>
              </a:spcBef>
              <a:spcAft>
                <a:spcPts val="0"/>
              </a:spcAft>
              <a:buClr>
                <a:schemeClr val="dk1"/>
              </a:buClr>
              <a:buSzPts val="1000"/>
              <a:buNone/>
              <a:defRPr sz="1333" b="1"/>
            </a:lvl2pPr>
            <a:lvl3pPr marL="1828754" lvl="2" indent="-304792" algn="l">
              <a:spcBef>
                <a:spcPts val="267"/>
              </a:spcBef>
              <a:spcAft>
                <a:spcPts val="0"/>
              </a:spcAft>
              <a:buClr>
                <a:schemeClr val="dk1"/>
              </a:buClr>
              <a:buSzPts val="900"/>
              <a:buNone/>
              <a:defRPr sz="1200" b="1"/>
            </a:lvl3pPr>
            <a:lvl4pPr marL="2438339" lvl="3" indent="-304792" algn="l">
              <a:spcBef>
                <a:spcPts val="267"/>
              </a:spcBef>
              <a:spcAft>
                <a:spcPts val="0"/>
              </a:spcAft>
              <a:buClr>
                <a:schemeClr val="dk1"/>
              </a:buClr>
              <a:buSzPts val="800"/>
              <a:buNone/>
              <a:defRPr sz="1067" b="1"/>
            </a:lvl4pPr>
            <a:lvl5pPr marL="3047924" lvl="4" indent="-304792" algn="l">
              <a:spcBef>
                <a:spcPts val="267"/>
              </a:spcBef>
              <a:spcAft>
                <a:spcPts val="0"/>
              </a:spcAft>
              <a:buClr>
                <a:schemeClr val="dk1"/>
              </a:buClr>
              <a:buSzPts val="800"/>
              <a:buNone/>
              <a:defRPr sz="1067" b="1"/>
            </a:lvl5pPr>
            <a:lvl6pPr marL="3657509" lvl="5" indent="-304792" algn="l">
              <a:spcBef>
                <a:spcPts val="267"/>
              </a:spcBef>
              <a:spcAft>
                <a:spcPts val="0"/>
              </a:spcAft>
              <a:buClr>
                <a:schemeClr val="dk1"/>
              </a:buClr>
              <a:buSzPts val="800"/>
              <a:buNone/>
              <a:defRPr sz="1067" b="1"/>
            </a:lvl6pPr>
            <a:lvl7pPr marL="4267093" lvl="6" indent="-304792" algn="l">
              <a:spcBef>
                <a:spcPts val="267"/>
              </a:spcBef>
              <a:spcAft>
                <a:spcPts val="0"/>
              </a:spcAft>
              <a:buClr>
                <a:schemeClr val="dk1"/>
              </a:buClr>
              <a:buSzPts val="800"/>
              <a:buNone/>
              <a:defRPr sz="1067" b="1"/>
            </a:lvl7pPr>
            <a:lvl8pPr marL="4876678" lvl="7" indent="-304792" algn="l">
              <a:spcBef>
                <a:spcPts val="267"/>
              </a:spcBef>
              <a:spcAft>
                <a:spcPts val="0"/>
              </a:spcAft>
              <a:buClr>
                <a:schemeClr val="dk1"/>
              </a:buClr>
              <a:buSzPts val="800"/>
              <a:buNone/>
              <a:defRPr sz="1067" b="1"/>
            </a:lvl8pPr>
            <a:lvl9pPr marL="5486263" lvl="8" indent="-304792" algn="l">
              <a:spcBef>
                <a:spcPts val="267"/>
              </a:spcBef>
              <a:spcAft>
                <a:spcPts val="0"/>
              </a:spcAft>
              <a:buClr>
                <a:schemeClr val="dk1"/>
              </a:buClr>
              <a:buSzPts val="800"/>
              <a:buNone/>
              <a:defRPr sz="1067" b="1"/>
            </a:lvl9pPr>
          </a:lstStyle>
          <a:p>
            <a:endParaRPr/>
          </a:p>
        </p:txBody>
      </p:sp>
      <p:sp>
        <p:nvSpPr>
          <p:cNvPr id="90" name="Google Shape;90;p19"/>
          <p:cNvSpPr txBox="1">
            <a:spLocks noGrp="1"/>
          </p:cNvSpPr>
          <p:nvPr>
            <p:ph type="body" idx="4"/>
          </p:nvPr>
        </p:nvSpPr>
        <p:spPr>
          <a:xfrm>
            <a:off x="3096684" y="1449917"/>
            <a:ext cx="2694517" cy="2634192"/>
          </a:xfrm>
          <a:prstGeom prst="rect">
            <a:avLst/>
          </a:prstGeom>
          <a:noFill/>
          <a:ln>
            <a:noFill/>
          </a:ln>
        </p:spPr>
        <p:txBody>
          <a:bodyPr spcFirstLastPara="1" wrap="square" lIns="45725" tIns="22850" rIns="45725" bIns="22850" anchor="t" anchorCtr="0">
            <a:normAutofit/>
          </a:bodyPr>
          <a:lstStyle>
            <a:lvl1pPr marL="609585" lvl="0" indent="-406390" algn="l">
              <a:spcBef>
                <a:spcPts val="267"/>
              </a:spcBef>
              <a:spcAft>
                <a:spcPts val="0"/>
              </a:spcAft>
              <a:buClr>
                <a:schemeClr val="dk1"/>
              </a:buClr>
              <a:buSzPts val="1200"/>
              <a:buChar char="•"/>
              <a:defRPr sz="1600"/>
            </a:lvl1pPr>
            <a:lvl2pPr marL="1219170" lvl="1" indent="-389457" algn="l">
              <a:spcBef>
                <a:spcPts val="267"/>
              </a:spcBef>
              <a:spcAft>
                <a:spcPts val="0"/>
              </a:spcAft>
              <a:buClr>
                <a:schemeClr val="dk1"/>
              </a:buClr>
              <a:buSzPts val="1000"/>
              <a:buChar char="–"/>
              <a:defRPr sz="1333"/>
            </a:lvl2pPr>
            <a:lvl3pPr marL="1828754" lvl="2" indent="-380990" algn="l">
              <a:spcBef>
                <a:spcPts val="267"/>
              </a:spcBef>
              <a:spcAft>
                <a:spcPts val="0"/>
              </a:spcAft>
              <a:buClr>
                <a:schemeClr val="dk1"/>
              </a:buClr>
              <a:buSzPts val="900"/>
              <a:buChar char="•"/>
              <a:defRPr sz="1200"/>
            </a:lvl3pPr>
            <a:lvl4pPr marL="2438339" lvl="3" indent="-372524" algn="l">
              <a:spcBef>
                <a:spcPts val="267"/>
              </a:spcBef>
              <a:spcAft>
                <a:spcPts val="0"/>
              </a:spcAft>
              <a:buClr>
                <a:schemeClr val="dk1"/>
              </a:buClr>
              <a:buSzPts val="800"/>
              <a:buChar char="–"/>
              <a:defRPr sz="1067"/>
            </a:lvl4pPr>
            <a:lvl5pPr marL="3047924" lvl="4" indent="-372524" algn="l">
              <a:spcBef>
                <a:spcPts val="267"/>
              </a:spcBef>
              <a:spcAft>
                <a:spcPts val="0"/>
              </a:spcAft>
              <a:buClr>
                <a:schemeClr val="dk1"/>
              </a:buClr>
              <a:buSzPts val="800"/>
              <a:buChar char="»"/>
              <a:defRPr sz="1067"/>
            </a:lvl5pPr>
            <a:lvl6pPr marL="3657509" lvl="5" indent="-372524" algn="l">
              <a:spcBef>
                <a:spcPts val="267"/>
              </a:spcBef>
              <a:spcAft>
                <a:spcPts val="0"/>
              </a:spcAft>
              <a:buClr>
                <a:schemeClr val="dk1"/>
              </a:buClr>
              <a:buSzPts val="800"/>
              <a:buChar char="•"/>
              <a:defRPr sz="1067"/>
            </a:lvl6pPr>
            <a:lvl7pPr marL="4267093" lvl="6" indent="-372524" algn="l">
              <a:spcBef>
                <a:spcPts val="267"/>
              </a:spcBef>
              <a:spcAft>
                <a:spcPts val="0"/>
              </a:spcAft>
              <a:buClr>
                <a:schemeClr val="dk1"/>
              </a:buClr>
              <a:buSzPts val="800"/>
              <a:buChar char="•"/>
              <a:defRPr sz="1067"/>
            </a:lvl7pPr>
            <a:lvl8pPr marL="4876678" lvl="7" indent="-372524" algn="l">
              <a:spcBef>
                <a:spcPts val="267"/>
              </a:spcBef>
              <a:spcAft>
                <a:spcPts val="0"/>
              </a:spcAft>
              <a:buClr>
                <a:schemeClr val="dk1"/>
              </a:buClr>
              <a:buSzPts val="800"/>
              <a:buChar char="•"/>
              <a:defRPr sz="1067"/>
            </a:lvl8pPr>
            <a:lvl9pPr marL="5486263" lvl="8" indent="-372524" algn="l">
              <a:spcBef>
                <a:spcPts val="267"/>
              </a:spcBef>
              <a:spcAft>
                <a:spcPts val="0"/>
              </a:spcAft>
              <a:buClr>
                <a:schemeClr val="dk1"/>
              </a:buClr>
              <a:buSzPts val="800"/>
              <a:buChar char="•"/>
              <a:defRPr sz="1067"/>
            </a:lvl9pPr>
          </a:lstStyle>
          <a:p>
            <a:endParaRPr/>
          </a:p>
        </p:txBody>
      </p:sp>
      <p:sp>
        <p:nvSpPr>
          <p:cNvPr id="91" name="Google Shape;91;p19"/>
          <p:cNvSpPr txBox="1">
            <a:spLocks noGrp="1"/>
          </p:cNvSpPr>
          <p:nvPr>
            <p:ph type="dt" idx="10"/>
          </p:nvPr>
        </p:nvSpPr>
        <p:spPr>
          <a:xfrm>
            <a:off x="304800" y="4237568"/>
            <a:ext cx="1422400" cy="243417"/>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92" name="Google Shape;92;p19"/>
          <p:cNvSpPr txBox="1">
            <a:spLocks noGrp="1"/>
          </p:cNvSpPr>
          <p:nvPr>
            <p:ph type="ftr" idx="11"/>
          </p:nvPr>
        </p:nvSpPr>
        <p:spPr>
          <a:xfrm>
            <a:off x="2082800" y="4237568"/>
            <a:ext cx="1930400" cy="243417"/>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93" name="Google Shape;93;p19"/>
          <p:cNvSpPr txBox="1">
            <a:spLocks noGrp="1"/>
          </p:cNvSpPr>
          <p:nvPr>
            <p:ph type="sldNum" idx="12"/>
          </p:nvPr>
        </p:nvSpPr>
        <p:spPr>
          <a:xfrm>
            <a:off x="4368800" y="4237568"/>
            <a:ext cx="1422400" cy="243417"/>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defTabSz="1219170">
              <a:buClr>
                <a:srgbClr val="000000"/>
              </a:buClr>
            </a:pPr>
            <a:fld id="{00000000-1234-1234-1234-123412341234}" type="slidenum">
              <a:rPr lang="en" kern="0" smtClean="0"/>
              <a:pPr defTabSz="1219170">
                <a:buClr>
                  <a:srgbClr val="000000"/>
                </a:buClr>
              </a:pPr>
              <a:t>‹#›</a:t>
            </a:fld>
            <a:endParaRPr lang="en" kern="0"/>
          </a:p>
        </p:txBody>
      </p:sp>
    </p:spTree>
    <p:extLst>
      <p:ext uri="{BB962C8B-B14F-4D97-AF65-F5344CB8AC3E}">
        <p14:creationId xmlns:p14="http://schemas.microsoft.com/office/powerpoint/2010/main" val="9086278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94"/>
        <p:cNvGrpSpPr/>
        <p:nvPr/>
      </p:nvGrpSpPr>
      <p:grpSpPr>
        <a:xfrm>
          <a:off x="0" y="0"/>
          <a:ext cx="0" cy="0"/>
          <a:chOff x="0" y="0"/>
          <a:chExt cx="0" cy="0"/>
        </a:xfrm>
      </p:grpSpPr>
      <p:sp>
        <p:nvSpPr>
          <p:cNvPr id="95" name="Google Shape;95;p20"/>
          <p:cNvSpPr txBox="1">
            <a:spLocks noGrp="1"/>
          </p:cNvSpPr>
          <p:nvPr>
            <p:ph type="title"/>
          </p:nvPr>
        </p:nvSpPr>
        <p:spPr>
          <a:xfrm>
            <a:off x="304800" y="183092"/>
            <a:ext cx="5486400" cy="762000"/>
          </a:xfrm>
          <a:prstGeom prst="rect">
            <a:avLst/>
          </a:prstGeom>
          <a:noFill/>
          <a:ln>
            <a:noFill/>
          </a:ln>
        </p:spPr>
        <p:txBody>
          <a:bodyPr spcFirstLastPara="1" wrap="square" lIns="45725" tIns="22850" rIns="45725" bIns="22850" anchor="ctr" anchorCtr="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a:endParaRPr/>
          </a:p>
        </p:txBody>
      </p:sp>
      <p:sp>
        <p:nvSpPr>
          <p:cNvPr id="96" name="Google Shape;96;p20"/>
          <p:cNvSpPr txBox="1">
            <a:spLocks noGrp="1"/>
          </p:cNvSpPr>
          <p:nvPr>
            <p:ph type="dt" idx="10"/>
          </p:nvPr>
        </p:nvSpPr>
        <p:spPr>
          <a:xfrm>
            <a:off x="304800" y="4237568"/>
            <a:ext cx="1422400" cy="243417"/>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97" name="Google Shape;97;p20"/>
          <p:cNvSpPr txBox="1">
            <a:spLocks noGrp="1"/>
          </p:cNvSpPr>
          <p:nvPr>
            <p:ph type="ftr" idx="11"/>
          </p:nvPr>
        </p:nvSpPr>
        <p:spPr>
          <a:xfrm>
            <a:off x="2082800" y="4237568"/>
            <a:ext cx="1930400" cy="243417"/>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98" name="Google Shape;98;p20"/>
          <p:cNvSpPr txBox="1">
            <a:spLocks noGrp="1"/>
          </p:cNvSpPr>
          <p:nvPr>
            <p:ph type="sldNum" idx="12"/>
          </p:nvPr>
        </p:nvSpPr>
        <p:spPr>
          <a:xfrm>
            <a:off x="4368800" y="4237568"/>
            <a:ext cx="1422400" cy="243417"/>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defTabSz="1219170">
              <a:buClr>
                <a:srgbClr val="000000"/>
              </a:buClr>
            </a:pPr>
            <a:fld id="{00000000-1234-1234-1234-123412341234}" type="slidenum">
              <a:rPr lang="en" kern="0" smtClean="0"/>
              <a:pPr defTabSz="1219170">
                <a:buClr>
                  <a:srgbClr val="000000"/>
                </a:buClr>
              </a:pPr>
              <a:t>‹#›</a:t>
            </a:fld>
            <a:endParaRPr lang="en" kern="0"/>
          </a:p>
        </p:txBody>
      </p:sp>
    </p:spTree>
    <p:extLst>
      <p:ext uri="{BB962C8B-B14F-4D97-AF65-F5344CB8AC3E}">
        <p14:creationId xmlns:p14="http://schemas.microsoft.com/office/powerpoint/2010/main" val="10234498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99"/>
        <p:cNvGrpSpPr/>
        <p:nvPr/>
      </p:nvGrpSpPr>
      <p:grpSpPr>
        <a:xfrm>
          <a:off x="0" y="0"/>
          <a:ext cx="0" cy="0"/>
          <a:chOff x="0" y="0"/>
          <a:chExt cx="0" cy="0"/>
        </a:xfrm>
      </p:grpSpPr>
      <p:sp>
        <p:nvSpPr>
          <p:cNvPr id="100" name="Google Shape;100;p21"/>
          <p:cNvSpPr txBox="1">
            <a:spLocks noGrp="1"/>
          </p:cNvSpPr>
          <p:nvPr>
            <p:ph type="title"/>
          </p:nvPr>
        </p:nvSpPr>
        <p:spPr>
          <a:xfrm>
            <a:off x="304801" y="182034"/>
            <a:ext cx="2005543" cy="774700"/>
          </a:xfrm>
          <a:prstGeom prst="rect">
            <a:avLst/>
          </a:prstGeom>
          <a:noFill/>
          <a:ln>
            <a:noFill/>
          </a:ln>
        </p:spPr>
        <p:txBody>
          <a:bodyPr spcFirstLastPara="1" wrap="square" lIns="45725" tIns="22850" rIns="45725" bIns="22850" anchor="b" anchorCtr="0">
            <a:normAutofit/>
          </a:bodyPr>
          <a:lstStyle>
            <a:lvl1pPr lvl="0" algn="l">
              <a:spcBef>
                <a:spcPts val="0"/>
              </a:spcBef>
              <a:spcAft>
                <a:spcPts val="0"/>
              </a:spcAft>
              <a:buClr>
                <a:schemeClr val="dk1"/>
              </a:buClr>
              <a:buSzPts val="1000"/>
              <a:buFont typeface="Calibri"/>
              <a:buNone/>
              <a:defRPr sz="1333" b="1"/>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a:endParaRPr/>
          </a:p>
        </p:txBody>
      </p:sp>
      <p:sp>
        <p:nvSpPr>
          <p:cNvPr id="101" name="Google Shape;101;p21"/>
          <p:cNvSpPr txBox="1">
            <a:spLocks noGrp="1"/>
          </p:cNvSpPr>
          <p:nvPr>
            <p:ph type="body" idx="1"/>
          </p:nvPr>
        </p:nvSpPr>
        <p:spPr>
          <a:xfrm>
            <a:off x="2383368" y="182034"/>
            <a:ext cx="3407833" cy="3902076"/>
          </a:xfrm>
          <a:prstGeom prst="rect">
            <a:avLst/>
          </a:prstGeom>
          <a:noFill/>
          <a:ln>
            <a:noFill/>
          </a:ln>
        </p:spPr>
        <p:txBody>
          <a:bodyPr spcFirstLastPara="1" wrap="square" lIns="45725" tIns="22850" rIns="45725" bIns="22850" anchor="t" anchorCtr="0">
            <a:normAutofit/>
          </a:bodyPr>
          <a:lstStyle>
            <a:lvl1pPr marL="609585" lvl="0" indent="-440256" algn="l">
              <a:spcBef>
                <a:spcPts val="400"/>
              </a:spcBef>
              <a:spcAft>
                <a:spcPts val="0"/>
              </a:spcAft>
              <a:buClr>
                <a:schemeClr val="dk1"/>
              </a:buClr>
              <a:buSzPts val="1600"/>
              <a:buChar char="•"/>
              <a:defRPr sz="2133"/>
            </a:lvl1pPr>
            <a:lvl2pPr marL="1219170" lvl="1" indent="-423323" algn="l">
              <a:spcBef>
                <a:spcPts val="400"/>
              </a:spcBef>
              <a:spcAft>
                <a:spcPts val="0"/>
              </a:spcAft>
              <a:buClr>
                <a:schemeClr val="dk1"/>
              </a:buClr>
              <a:buSzPts val="1400"/>
              <a:buChar char="–"/>
              <a:defRPr sz="1867"/>
            </a:lvl2pPr>
            <a:lvl3pPr marL="1828754" lvl="2" indent="-406390" algn="l">
              <a:spcBef>
                <a:spcPts val="267"/>
              </a:spcBef>
              <a:spcAft>
                <a:spcPts val="0"/>
              </a:spcAft>
              <a:buClr>
                <a:schemeClr val="dk1"/>
              </a:buClr>
              <a:buSzPts val="1200"/>
              <a:buChar char="•"/>
              <a:defRPr sz="1600"/>
            </a:lvl3pPr>
            <a:lvl4pPr marL="2438339" lvl="3" indent="-389457" algn="l">
              <a:spcBef>
                <a:spcPts val="267"/>
              </a:spcBef>
              <a:spcAft>
                <a:spcPts val="0"/>
              </a:spcAft>
              <a:buClr>
                <a:schemeClr val="dk1"/>
              </a:buClr>
              <a:buSzPts val="1000"/>
              <a:buChar char="–"/>
              <a:defRPr sz="1333"/>
            </a:lvl4pPr>
            <a:lvl5pPr marL="3047924" lvl="4" indent="-389457" algn="l">
              <a:spcBef>
                <a:spcPts val="267"/>
              </a:spcBef>
              <a:spcAft>
                <a:spcPts val="0"/>
              </a:spcAft>
              <a:buClr>
                <a:schemeClr val="dk1"/>
              </a:buClr>
              <a:buSzPts val="1000"/>
              <a:buChar char="»"/>
              <a:defRPr sz="1333"/>
            </a:lvl5pPr>
            <a:lvl6pPr marL="3657509" lvl="5" indent="-389457" algn="l">
              <a:spcBef>
                <a:spcPts val="267"/>
              </a:spcBef>
              <a:spcAft>
                <a:spcPts val="0"/>
              </a:spcAft>
              <a:buClr>
                <a:schemeClr val="dk1"/>
              </a:buClr>
              <a:buSzPts val="1000"/>
              <a:buChar char="•"/>
              <a:defRPr sz="1333"/>
            </a:lvl6pPr>
            <a:lvl7pPr marL="4267093" lvl="6" indent="-389457" algn="l">
              <a:spcBef>
                <a:spcPts val="267"/>
              </a:spcBef>
              <a:spcAft>
                <a:spcPts val="0"/>
              </a:spcAft>
              <a:buClr>
                <a:schemeClr val="dk1"/>
              </a:buClr>
              <a:buSzPts val="1000"/>
              <a:buChar char="•"/>
              <a:defRPr sz="1333"/>
            </a:lvl7pPr>
            <a:lvl8pPr marL="4876678" lvl="7" indent="-389457" algn="l">
              <a:spcBef>
                <a:spcPts val="267"/>
              </a:spcBef>
              <a:spcAft>
                <a:spcPts val="0"/>
              </a:spcAft>
              <a:buClr>
                <a:schemeClr val="dk1"/>
              </a:buClr>
              <a:buSzPts val="1000"/>
              <a:buChar char="•"/>
              <a:defRPr sz="1333"/>
            </a:lvl8pPr>
            <a:lvl9pPr marL="5486263" lvl="8" indent="-389457" algn="l">
              <a:spcBef>
                <a:spcPts val="267"/>
              </a:spcBef>
              <a:spcAft>
                <a:spcPts val="0"/>
              </a:spcAft>
              <a:buClr>
                <a:schemeClr val="dk1"/>
              </a:buClr>
              <a:buSzPts val="1000"/>
              <a:buChar char="•"/>
              <a:defRPr sz="1333"/>
            </a:lvl9pPr>
          </a:lstStyle>
          <a:p>
            <a:endParaRPr/>
          </a:p>
        </p:txBody>
      </p:sp>
      <p:sp>
        <p:nvSpPr>
          <p:cNvPr id="102" name="Google Shape;102;p21"/>
          <p:cNvSpPr txBox="1">
            <a:spLocks noGrp="1"/>
          </p:cNvSpPr>
          <p:nvPr>
            <p:ph type="body" idx="2"/>
          </p:nvPr>
        </p:nvSpPr>
        <p:spPr>
          <a:xfrm>
            <a:off x="304801" y="956733"/>
            <a:ext cx="2005543" cy="3127376"/>
          </a:xfrm>
          <a:prstGeom prst="rect">
            <a:avLst/>
          </a:prstGeom>
          <a:noFill/>
          <a:ln>
            <a:noFill/>
          </a:ln>
        </p:spPr>
        <p:txBody>
          <a:bodyPr spcFirstLastPara="1" wrap="square" lIns="45725" tIns="22850" rIns="45725" bIns="22850" anchor="t" anchorCtr="0">
            <a:normAutofit/>
          </a:bodyPr>
          <a:lstStyle>
            <a:lvl1pPr marL="609585" lvl="0" indent="-304792" algn="l">
              <a:spcBef>
                <a:spcPts val="133"/>
              </a:spcBef>
              <a:spcAft>
                <a:spcPts val="0"/>
              </a:spcAft>
              <a:buClr>
                <a:schemeClr val="dk1"/>
              </a:buClr>
              <a:buSzPts val="700"/>
              <a:buNone/>
              <a:defRPr sz="933"/>
            </a:lvl1pPr>
            <a:lvl2pPr marL="1219170" lvl="1" indent="-304792" algn="l">
              <a:spcBef>
                <a:spcPts val="133"/>
              </a:spcBef>
              <a:spcAft>
                <a:spcPts val="0"/>
              </a:spcAft>
              <a:buClr>
                <a:schemeClr val="dk1"/>
              </a:buClr>
              <a:buSzPts val="600"/>
              <a:buNone/>
              <a:defRPr sz="800"/>
            </a:lvl2pPr>
            <a:lvl3pPr marL="1828754" lvl="2" indent="-304792" algn="l">
              <a:spcBef>
                <a:spcPts val="133"/>
              </a:spcBef>
              <a:spcAft>
                <a:spcPts val="0"/>
              </a:spcAft>
              <a:buClr>
                <a:schemeClr val="dk1"/>
              </a:buClr>
              <a:buSzPts val="500"/>
              <a:buNone/>
              <a:defRPr sz="667"/>
            </a:lvl3pPr>
            <a:lvl4pPr marL="2438339" lvl="3" indent="-304792" algn="l">
              <a:spcBef>
                <a:spcPts val="133"/>
              </a:spcBef>
              <a:spcAft>
                <a:spcPts val="0"/>
              </a:spcAft>
              <a:buClr>
                <a:schemeClr val="dk1"/>
              </a:buClr>
              <a:buSzPts val="500"/>
              <a:buNone/>
              <a:defRPr sz="667"/>
            </a:lvl4pPr>
            <a:lvl5pPr marL="3047924" lvl="4" indent="-304792" algn="l">
              <a:spcBef>
                <a:spcPts val="133"/>
              </a:spcBef>
              <a:spcAft>
                <a:spcPts val="0"/>
              </a:spcAft>
              <a:buClr>
                <a:schemeClr val="dk1"/>
              </a:buClr>
              <a:buSzPts val="500"/>
              <a:buNone/>
              <a:defRPr sz="667"/>
            </a:lvl5pPr>
            <a:lvl6pPr marL="3657509" lvl="5" indent="-304792" algn="l">
              <a:spcBef>
                <a:spcPts val="133"/>
              </a:spcBef>
              <a:spcAft>
                <a:spcPts val="0"/>
              </a:spcAft>
              <a:buClr>
                <a:schemeClr val="dk1"/>
              </a:buClr>
              <a:buSzPts val="500"/>
              <a:buNone/>
              <a:defRPr sz="667"/>
            </a:lvl6pPr>
            <a:lvl7pPr marL="4267093" lvl="6" indent="-304792" algn="l">
              <a:spcBef>
                <a:spcPts val="133"/>
              </a:spcBef>
              <a:spcAft>
                <a:spcPts val="0"/>
              </a:spcAft>
              <a:buClr>
                <a:schemeClr val="dk1"/>
              </a:buClr>
              <a:buSzPts val="500"/>
              <a:buNone/>
              <a:defRPr sz="667"/>
            </a:lvl7pPr>
            <a:lvl8pPr marL="4876678" lvl="7" indent="-304792" algn="l">
              <a:spcBef>
                <a:spcPts val="133"/>
              </a:spcBef>
              <a:spcAft>
                <a:spcPts val="0"/>
              </a:spcAft>
              <a:buClr>
                <a:schemeClr val="dk1"/>
              </a:buClr>
              <a:buSzPts val="500"/>
              <a:buNone/>
              <a:defRPr sz="667"/>
            </a:lvl8pPr>
            <a:lvl9pPr marL="5486263" lvl="8" indent="-304792" algn="l">
              <a:spcBef>
                <a:spcPts val="133"/>
              </a:spcBef>
              <a:spcAft>
                <a:spcPts val="0"/>
              </a:spcAft>
              <a:buClr>
                <a:schemeClr val="dk1"/>
              </a:buClr>
              <a:buSzPts val="500"/>
              <a:buNone/>
              <a:defRPr sz="667"/>
            </a:lvl9pPr>
          </a:lstStyle>
          <a:p>
            <a:endParaRPr/>
          </a:p>
        </p:txBody>
      </p:sp>
      <p:sp>
        <p:nvSpPr>
          <p:cNvPr id="103" name="Google Shape;103;p21"/>
          <p:cNvSpPr txBox="1">
            <a:spLocks noGrp="1"/>
          </p:cNvSpPr>
          <p:nvPr>
            <p:ph type="dt" idx="10"/>
          </p:nvPr>
        </p:nvSpPr>
        <p:spPr>
          <a:xfrm>
            <a:off x="304800" y="4237568"/>
            <a:ext cx="1422400" cy="243417"/>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104" name="Google Shape;104;p21"/>
          <p:cNvSpPr txBox="1">
            <a:spLocks noGrp="1"/>
          </p:cNvSpPr>
          <p:nvPr>
            <p:ph type="ftr" idx="11"/>
          </p:nvPr>
        </p:nvSpPr>
        <p:spPr>
          <a:xfrm>
            <a:off x="2082800" y="4237568"/>
            <a:ext cx="1930400" cy="243417"/>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105" name="Google Shape;105;p21"/>
          <p:cNvSpPr txBox="1">
            <a:spLocks noGrp="1"/>
          </p:cNvSpPr>
          <p:nvPr>
            <p:ph type="sldNum" idx="12"/>
          </p:nvPr>
        </p:nvSpPr>
        <p:spPr>
          <a:xfrm>
            <a:off x="4368800" y="4237568"/>
            <a:ext cx="1422400" cy="243417"/>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defTabSz="1219170">
              <a:buClr>
                <a:srgbClr val="000000"/>
              </a:buClr>
            </a:pPr>
            <a:fld id="{00000000-1234-1234-1234-123412341234}" type="slidenum">
              <a:rPr lang="en" kern="0" smtClean="0"/>
              <a:pPr defTabSz="1219170">
                <a:buClr>
                  <a:srgbClr val="000000"/>
                </a:buClr>
              </a:pPr>
              <a:t>‹#›</a:t>
            </a:fld>
            <a:endParaRPr lang="en" kern="0"/>
          </a:p>
        </p:txBody>
      </p:sp>
    </p:spTree>
    <p:extLst>
      <p:ext uri="{BB962C8B-B14F-4D97-AF65-F5344CB8AC3E}">
        <p14:creationId xmlns:p14="http://schemas.microsoft.com/office/powerpoint/2010/main" val="30995404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106"/>
        <p:cNvGrpSpPr/>
        <p:nvPr/>
      </p:nvGrpSpPr>
      <p:grpSpPr>
        <a:xfrm>
          <a:off x="0" y="0"/>
          <a:ext cx="0" cy="0"/>
          <a:chOff x="0" y="0"/>
          <a:chExt cx="0" cy="0"/>
        </a:xfrm>
      </p:grpSpPr>
      <p:sp>
        <p:nvSpPr>
          <p:cNvPr id="107" name="Google Shape;107;p22"/>
          <p:cNvSpPr txBox="1">
            <a:spLocks noGrp="1"/>
          </p:cNvSpPr>
          <p:nvPr>
            <p:ph type="title"/>
          </p:nvPr>
        </p:nvSpPr>
        <p:spPr>
          <a:xfrm>
            <a:off x="1194859" y="3200401"/>
            <a:ext cx="3657600" cy="377825"/>
          </a:xfrm>
          <a:prstGeom prst="rect">
            <a:avLst/>
          </a:prstGeom>
          <a:noFill/>
          <a:ln>
            <a:noFill/>
          </a:ln>
        </p:spPr>
        <p:txBody>
          <a:bodyPr spcFirstLastPara="1" wrap="square" lIns="45725" tIns="22850" rIns="45725" bIns="22850" anchor="b" anchorCtr="0">
            <a:normAutofit/>
          </a:bodyPr>
          <a:lstStyle>
            <a:lvl1pPr lvl="0" algn="l">
              <a:spcBef>
                <a:spcPts val="0"/>
              </a:spcBef>
              <a:spcAft>
                <a:spcPts val="0"/>
              </a:spcAft>
              <a:buClr>
                <a:schemeClr val="dk1"/>
              </a:buClr>
              <a:buSzPts val="1000"/>
              <a:buFont typeface="Calibri"/>
              <a:buNone/>
              <a:defRPr sz="1333" b="1"/>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a:endParaRPr/>
          </a:p>
        </p:txBody>
      </p:sp>
      <p:sp>
        <p:nvSpPr>
          <p:cNvPr id="108" name="Google Shape;108;p22"/>
          <p:cNvSpPr>
            <a:spLocks noGrp="1"/>
          </p:cNvSpPr>
          <p:nvPr>
            <p:ph type="pic" idx="2"/>
          </p:nvPr>
        </p:nvSpPr>
        <p:spPr>
          <a:xfrm>
            <a:off x="1194859" y="408517"/>
            <a:ext cx="3657600" cy="2743200"/>
          </a:xfrm>
          <a:prstGeom prst="rect">
            <a:avLst/>
          </a:prstGeom>
          <a:noFill/>
          <a:ln>
            <a:noFill/>
          </a:ln>
        </p:spPr>
      </p:sp>
      <p:sp>
        <p:nvSpPr>
          <p:cNvPr id="109" name="Google Shape;109;p22"/>
          <p:cNvSpPr txBox="1">
            <a:spLocks noGrp="1"/>
          </p:cNvSpPr>
          <p:nvPr>
            <p:ph type="body" idx="1"/>
          </p:nvPr>
        </p:nvSpPr>
        <p:spPr>
          <a:xfrm>
            <a:off x="1194859" y="3578226"/>
            <a:ext cx="3657600" cy="536575"/>
          </a:xfrm>
          <a:prstGeom prst="rect">
            <a:avLst/>
          </a:prstGeom>
          <a:noFill/>
          <a:ln>
            <a:noFill/>
          </a:ln>
        </p:spPr>
        <p:txBody>
          <a:bodyPr spcFirstLastPara="1" wrap="square" lIns="45725" tIns="22850" rIns="45725" bIns="22850" anchor="t" anchorCtr="0">
            <a:normAutofit/>
          </a:bodyPr>
          <a:lstStyle>
            <a:lvl1pPr marL="609585" lvl="0" indent="-304792" algn="l">
              <a:spcBef>
                <a:spcPts val="133"/>
              </a:spcBef>
              <a:spcAft>
                <a:spcPts val="0"/>
              </a:spcAft>
              <a:buClr>
                <a:schemeClr val="dk1"/>
              </a:buClr>
              <a:buSzPts val="700"/>
              <a:buNone/>
              <a:defRPr sz="933"/>
            </a:lvl1pPr>
            <a:lvl2pPr marL="1219170" lvl="1" indent="-304792" algn="l">
              <a:spcBef>
                <a:spcPts val="133"/>
              </a:spcBef>
              <a:spcAft>
                <a:spcPts val="0"/>
              </a:spcAft>
              <a:buClr>
                <a:schemeClr val="dk1"/>
              </a:buClr>
              <a:buSzPts val="600"/>
              <a:buNone/>
              <a:defRPr sz="800"/>
            </a:lvl2pPr>
            <a:lvl3pPr marL="1828754" lvl="2" indent="-304792" algn="l">
              <a:spcBef>
                <a:spcPts val="133"/>
              </a:spcBef>
              <a:spcAft>
                <a:spcPts val="0"/>
              </a:spcAft>
              <a:buClr>
                <a:schemeClr val="dk1"/>
              </a:buClr>
              <a:buSzPts val="500"/>
              <a:buNone/>
              <a:defRPr sz="667"/>
            </a:lvl3pPr>
            <a:lvl4pPr marL="2438339" lvl="3" indent="-304792" algn="l">
              <a:spcBef>
                <a:spcPts val="133"/>
              </a:spcBef>
              <a:spcAft>
                <a:spcPts val="0"/>
              </a:spcAft>
              <a:buClr>
                <a:schemeClr val="dk1"/>
              </a:buClr>
              <a:buSzPts val="500"/>
              <a:buNone/>
              <a:defRPr sz="667"/>
            </a:lvl4pPr>
            <a:lvl5pPr marL="3047924" lvl="4" indent="-304792" algn="l">
              <a:spcBef>
                <a:spcPts val="133"/>
              </a:spcBef>
              <a:spcAft>
                <a:spcPts val="0"/>
              </a:spcAft>
              <a:buClr>
                <a:schemeClr val="dk1"/>
              </a:buClr>
              <a:buSzPts val="500"/>
              <a:buNone/>
              <a:defRPr sz="667"/>
            </a:lvl5pPr>
            <a:lvl6pPr marL="3657509" lvl="5" indent="-304792" algn="l">
              <a:spcBef>
                <a:spcPts val="133"/>
              </a:spcBef>
              <a:spcAft>
                <a:spcPts val="0"/>
              </a:spcAft>
              <a:buClr>
                <a:schemeClr val="dk1"/>
              </a:buClr>
              <a:buSzPts val="500"/>
              <a:buNone/>
              <a:defRPr sz="667"/>
            </a:lvl6pPr>
            <a:lvl7pPr marL="4267093" lvl="6" indent="-304792" algn="l">
              <a:spcBef>
                <a:spcPts val="133"/>
              </a:spcBef>
              <a:spcAft>
                <a:spcPts val="0"/>
              </a:spcAft>
              <a:buClr>
                <a:schemeClr val="dk1"/>
              </a:buClr>
              <a:buSzPts val="500"/>
              <a:buNone/>
              <a:defRPr sz="667"/>
            </a:lvl7pPr>
            <a:lvl8pPr marL="4876678" lvl="7" indent="-304792" algn="l">
              <a:spcBef>
                <a:spcPts val="133"/>
              </a:spcBef>
              <a:spcAft>
                <a:spcPts val="0"/>
              </a:spcAft>
              <a:buClr>
                <a:schemeClr val="dk1"/>
              </a:buClr>
              <a:buSzPts val="500"/>
              <a:buNone/>
              <a:defRPr sz="667"/>
            </a:lvl8pPr>
            <a:lvl9pPr marL="5486263" lvl="8" indent="-304792" algn="l">
              <a:spcBef>
                <a:spcPts val="133"/>
              </a:spcBef>
              <a:spcAft>
                <a:spcPts val="0"/>
              </a:spcAft>
              <a:buClr>
                <a:schemeClr val="dk1"/>
              </a:buClr>
              <a:buSzPts val="500"/>
              <a:buNone/>
              <a:defRPr sz="667"/>
            </a:lvl9pPr>
          </a:lstStyle>
          <a:p>
            <a:endParaRPr/>
          </a:p>
        </p:txBody>
      </p:sp>
      <p:sp>
        <p:nvSpPr>
          <p:cNvPr id="110" name="Google Shape;110;p22"/>
          <p:cNvSpPr txBox="1">
            <a:spLocks noGrp="1"/>
          </p:cNvSpPr>
          <p:nvPr>
            <p:ph type="dt" idx="10"/>
          </p:nvPr>
        </p:nvSpPr>
        <p:spPr>
          <a:xfrm>
            <a:off x="304800" y="4237568"/>
            <a:ext cx="1422400" cy="243417"/>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111" name="Google Shape;111;p22"/>
          <p:cNvSpPr txBox="1">
            <a:spLocks noGrp="1"/>
          </p:cNvSpPr>
          <p:nvPr>
            <p:ph type="ftr" idx="11"/>
          </p:nvPr>
        </p:nvSpPr>
        <p:spPr>
          <a:xfrm>
            <a:off x="2082800" y="4237568"/>
            <a:ext cx="1930400" cy="243417"/>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112" name="Google Shape;112;p22"/>
          <p:cNvSpPr txBox="1">
            <a:spLocks noGrp="1"/>
          </p:cNvSpPr>
          <p:nvPr>
            <p:ph type="sldNum" idx="12"/>
          </p:nvPr>
        </p:nvSpPr>
        <p:spPr>
          <a:xfrm>
            <a:off x="4368800" y="4237568"/>
            <a:ext cx="1422400" cy="243417"/>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defTabSz="1219170">
              <a:buClr>
                <a:srgbClr val="000000"/>
              </a:buClr>
            </a:pPr>
            <a:fld id="{00000000-1234-1234-1234-123412341234}" type="slidenum">
              <a:rPr lang="en" kern="0" smtClean="0"/>
              <a:pPr defTabSz="1219170">
                <a:buClr>
                  <a:srgbClr val="000000"/>
                </a:buClr>
              </a:pPr>
              <a:t>‹#›</a:t>
            </a:fld>
            <a:endParaRPr lang="en" kern="0"/>
          </a:p>
        </p:txBody>
      </p:sp>
    </p:spTree>
    <p:extLst>
      <p:ext uri="{BB962C8B-B14F-4D97-AF65-F5344CB8AC3E}">
        <p14:creationId xmlns:p14="http://schemas.microsoft.com/office/powerpoint/2010/main" val="33373099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113"/>
        <p:cNvGrpSpPr/>
        <p:nvPr/>
      </p:nvGrpSpPr>
      <p:grpSpPr>
        <a:xfrm>
          <a:off x="0" y="0"/>
          <a:ext cx="0" cy="0"/>
          <a:chOff x="0" y="0"/>
          <a:chExt cx="0" cy="0"/>
        </a:xfrm>
      </p:grpSpPr>
      <p:sp>
        <p:nvSpPr>
          <p:cNvPr id="114" name="Google Shape;114;p23"/>
          <p:cNvSpPr txBox="1">
            <a:spLocks noGrp="1"/>
          </p:cNvSpPr>
          <p:nvPr>
            <p:ph type="title"/>
          </p:nvPr>
        </p:nvSpPr>
        <p:spPr>
          <a:xfrm>
            <a:off x="304800" y="183092"/>
            <a:ext cx="5486400" cy="762000"/>
          </a:xfrm>
          <a:prstGeom prst="rect">
            <a:avLst/>
          </a:prstGeom>
          <a:noFill/>
          <a:ln>
            <a:noFill/>
          </a:ln>
        </p:spPr>
        <p:txBody>
          <a:bodyPr spcFirstLastPara="1" wrap="square" lIns="45725" tIns="22850" rIns="45725" bIns="22850" anchor="ctr" anchorCtr="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a:endParaRPr/>
          </a:p>
        </p:txBody>
      </p:sp>
      <p:sp>
        <p:nvSpPr>
          <p:cNvPr id="115" name="Google Shape;115;p23"/>
          <p:cNvSpPr txBox="1">
            <a:spLocks noGrp="1"/>
          </p:cNvSpPr>
          <p:nvPr>
            <p:ph type="body" idx="1"/>
          </p:nvPr>
        </p:nvSpPr>
        <p:spPr>
          <a:xfrm rot="5400000">
            <a:off x="1539346" y="-167745"/>
            <a:ext cx="3017309" cy="5486400"/>
          </a:xfrm>
          <a:prstGeom prst="rect">
            <a:avLst/>
          </a:prstGeom>
          <a:noFill/>
          <a:ln>
            <a:noFill/>
          </a:ln>
        </p:spPr>
        <p:txBody>
          <a:bodyPr spcFirstLastPara="1" wrap="square" lIns="45725" tIns="22850" rIns="45725" bIns="22850" anchor="t" anchorCtr="0">
            <a:normAutofit/>
          </a:bodyPr>
          <a:lstStyle>
            <a:lvl1pPr marL="609585" lvl="0" indent="-380990" algn="l">
              <a:spcBef>
                <a:spcPts val="267"/>
              </a:spcBef>
              <a:spcAft>
                <a:spcPts val="0"/>
              </a:spcAft>
              <a:buClr>
                <a:schemeClr val="dk1"/>
              </a:buClr>
              <a:buSzPts val="900"/>
              <a:buChar char="•"/>
              <a:defRPr/>
            </a:lvl1pPr>
            <a:lvl2pPr marL="1219170" lvl="1" indent="-380990" algn="l">
              <a:spcBef>
                <a:spcPts val="267"/>
              </a:spcBef>
              <a:spcAft>
                <a:spcPts val="0"/>
              </a:spcAft>
              <a:buClr>
                <a:schemeClr val="dk1"/>
              </a:buClr>
              <a:buSzPts val="900"/>
              <a:buChar char="–"/>
              <a:defRPr/>
            </a:lvl2pPr>
            <a:lvl3pPr marL="1828754" lvl="2" indent="-380990" algn="l">
              <a:spcBef>
                <a:spcPts val="267"/>
              </a:spcBef>
              <a:spcAft>
                <a:spcPts val="0"/>
              </a:spcAft>
              <a:buClr>
                <a:schemeClr val="dk1"/>
              </a:buClr>
              <a:buSzPts val="900"/>
              <a:buChar char="•"/>
              <a:defRPr/>
            </a:lvl3pPr>
            <a:lvl4pPr marL="2438339" lvl="3" indent="-380990" algn="l">
              <a:spcBef>
                <a:spcPts val="267"/>
              </a:spcBef>
              <a:spcAft>
                <a:spcPts val="0"/>
              </a:spcAft>
              <a:buClr>
                <a:schemeClr val="dk1"/>
              </a:buClr>
              <a:buSzPts val="900"/>
              <a:buChar char="–"/>
              <a:defRPr/>
            </a:lvl4pPr>
            <a:lvl5pPr marL="3047924" lvl="4" indent="-380990" algn="l">
              <a:spcBef>
                <a:spcPts val="267"/>
              </a:spcBef>
              <a:spcAft>
                <a:spcPts val="0"/>
              </a:spcAft>
              <a:buClr>
                <a:schemeClr val="dk1"/>
              </a:buClr>
              <a:buSzPts val="900"/>
              <a:buChar char="»"/>
              <a:defRPr/>
            </a:lvl5pPr>
            <a:lvl6pPr marL="3657509" lvl="5" indent="-380990" algn="l">
              <a:spcBef>
                <a:spcPts val="267"/>
              </a:spcBef>
              <a:spcAft>
                <a:spcPts val="0"/>
              </a:spcAft>
              <a:buClr>
                <a:schemeClr val="dk1"/>
              </a:buClr>
              <a:buSzPts val="900"/>
              <a:buChar char="•"/>
              <a:defRPr/>
            </a:lvl6pPr>
            <a:lvl7pPr marL="4267093" lvl="6" indent="-380990" algn="l">
              <a:spcBef>
                <a:spcPts val="267"/>
              </a:spcBef>
              <a:spcAft>
                <a:spcPts val="0"/>
              </a:spcAft>
              <a:buClr>
                <a:schemeClr val="dk1"/>
              </a:buClr>
              <a:buSzPts val="900"/>
              <a:buChar char="•"/>
              <a:defRPr/>
            </a:lvl7pPr>
            <a:lvl8pPr marL="4876678" lvl="7" indent="-380990" algn="l">
              <a:spcBef>
                <a:spcPts val="267"/>
              </a:spcBef>
              <a:spcAft>
                <a:spcPts val="0"/>
              </a:spcAft>
              <a:buClr>
                <a:schemeClr val="dk1"/>
              </a:buClr>
              <a:buSzPts val="900"/>
              <a:buChar char="•"/>
              <a:defRPr/>
            </a:lvl8pPr>
            <a:lvl9pPr marL="5486263" lvl="8" indent="-380990" algn="l">
              <a:spcBef>
                <a:spcPts val="267"/>
              </a:spcBef>
              <a:spcAft>
                <a:spcPts val="0"/>
              </a:spcAft>
              <a:buClr>
                <a:schemeClr val="dk1"/>
              </a:buClr>
              <a:buSzPts val="900"/>
              <a:buChar char="•"/>
              <a:defRPr/>
            </a:lvl9pPr>
          </a:lstStyle>
          <a:p>
            <a:endParaRPr/>
          </a:p>
        </p:txBody>
      </p:sp>
      <p:sp>
        <p:nvSpPr>
          <p:cNvPr id="116" name="Google Shape;116;p23"/>
          <p:cNvSpPr txBox="1">
            <a:spLocks noGrp="1"/>
          </p:cNvSpPr>
          <p:nvPr>
            <p:ph type="dt" idx="10"/>
          </p:nvPr>
        </p:nvSpPr>
        <p:spPr>
          <a:xfrm>
            <a:off x="304800" y="4237568"/>
            <a:ext cx="1422400" cy="243417"/>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117" name="Google Shape;117;p23"/>
          <p:cNvSpPr txBox="1">
            <a:spLocks noGrp="1"/>
          </p:cNvSpPr>
          <p:nvPr>
            <p:ph type="ftr" idx="11"/>
          </p:nvPr>
        </p:nvSpPr>
        <p:spPr>
          <a:xfrm>
            <a:off x="2082800" y="4237568"/>
            <a:ext cx="1930400" cy="243417"/>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118" name="Google Shape;118;p23"/>
          <p:cNvSpPr txBox="1">
            <a:spLocks noGrp="1"/>
          </p:cNvSpPr>
          <p:nvPr>
            <p:ph type="sldNum" idx="12"/>
          </p:nvPr>
        </p:nvSpPr>
        <p:spPr>
          <a:xfrm>
            <a:off x="4368800" y="4237568"/>
            <a:ext cx="1422400" cy="243417"/>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defTabSz="1219170">
              <a:buClr>
                <a:srgbClr val="000000"/>
              </a:buClr>
            </a:pPr>
            <a:fld id="{00000000-1234-1234-1234-123412341234}" type="slidenum">
              <a:rPr lang="en" kern="0" smtClean="0"/>
              <a:pPr defTabSz="1219170">
                <a:buClr>
                  <a:srgbClr val="000000"/>
                </a:buClr>
              </a:pPr>
              <a:t>‹#›</a:t>
            </a:fld>
            <a:endParaRPr lang="en" kern="0"/>
          </a:p>
        </p:txBody>
      </p:sp>
    </p:spTree>
    <p:extLst>
      <p:ext uri="{BB962C8B-B14F-4D97-AF65-F5344CB8AC3E}">
        <p14:creationId xmlns:p14="http://schemas.microsoft.com/office/powerpoint/2010/main" val="10400689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119"/>
        <p:cNvGrpSpPr/>
        <p:nvPr/>
      </p:nvGrpSpPr>
      <p:grpSpPr>
        <a:xfrm>
          <a:off x="0" y="0"/>
          <a:ext cx="0" cy="0"/>
          <a:chOff x="0" y="0"/>
          <a:chExt cx="0" cy="0"/>
        </a:xfrm>
      </p:grpSpPr>
      <p:sp>
        <p:nvSpPr>
          <p:cNvPr id="120" name="Google Shape;120;p24"/>
          <p:cNvSpPr txBox="1">
            <a:spLocks noGrp="1"/>
          </p:cNvSpPr>
          <p:nvPr>
            <p:ph type="title"/>
          </p:nvPr>
        </p:nvSpPr>
        <p:spPr>
          <a:xfrm rot="5400000">
            <a:off x="3154893" y="1447800"/>
            <a:ext cx="3901017" cy="1371600"/>
          </a:xfrm>
          <a:prstGeom prst="rect">
            <a:avLst/>
          </a:prstGeom>
          <a:noFill/>
          <a:ln>
            <a:noFill/>
          </a:ln>
        </p:spPr>
        <p:txBody>
          <a:bodyPr spcFirstLastPara="1" wrap="square" lIns="45725" tIns="22850" rIns="45725" bIns="22850" anchor="ctr" anchorCtr="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a:endParaRPr/>
          </a:p>
        </p:txBody>
      </p:sp>
      <p:sp>
        <p:nvSpPr>
          <p:cNvPr id="121" name="Google Shape;121;p24"/>
          <p:cNvSpPr txBox="1">
            <a:spLocks noGrp="1"/>
          </p:cNvSpPr>
          <p:nvPr>
            <p:ph type="body" idx="1"/>
          </p:nvPr>
        </p:nvSpPr>
        <p:spPr>
          <a:xfrm rot="5400000">
            <a:off x="360893" y="127000"/>
            <a:ext cx="3901017" cy="4013200"/>
          </a:xfrm>
          <a:prstGeom prst="rect">
            <a:avLst/>
          </a:prstGeom>
          <a:noFill/>
          <a:ln>
            <a:noFill/>
          </a:ln>
        </p:spPr>
        <p:txBody>
          <a:bodyPr spcFirstLastPara="1" wrap="square" lIns="45725" tIns="22850" rIns="45725" bIns="22850" anchor="t" anchorCtr="0">
            <a:normAutofit/>
          </a:bodyPr>
          <a:lstStyle>
            <a:lvl1pPr marL="609585" lvl="0" indent="-380990" algn="l">
              <a:spcBef>
                <a:spcPts val="267"/>
              </a:spcBef>
              <a:spcAft>
                <a:spcPts val="0"/>
              </a:spcAft>
              <a:buClr>
                <a:schemeClr val="dk1"/>
              </a:buClr>
              <a:buSzPts val="900"/>
              <a:buChar char="•"/>
              <a:defRPr/>
            </a:lvl1pPr>
            <a:lvl2pPr marL="1219170" lvl="1" indent="-380990" algn="l">
              <a:spcBef>
                <a:spcPts val="267"/>
              </a:spcBef>
              <a:spcAft>
                <a:spcPts val="0"/>
              </a:spcAft>
              <a:buClr>
                <a:schemeClr val="dk1"/>
              </a:buClr>
              <a:buSzPts val="900"/>
              <a:buChar char="–"/>
              <a:defRPr/>
            </a:lvl2pPr>
            <a:lvl3pPr marL="1828754" lvl="2" indent="-380990" algn="l">
              <a:spcBef>
                <a:spcPts val="267"/>
              </a:spcBef>
              <a:spcAft>
                <a:spcPts val="0"/>
              </a:spcAft>
              <a:buClr>
                <a:schemeClr val="dk1"/>
              </a:buClr>
              <a:buSzPts val="900"/>
              <a:buChar char="•"/>
              <a:defRPr/>
            </a:lvl3pPr>
            <a:lvl4pPr marL="2438339" lvl="3" indent="-380990" algn="l">
              <a:spcBef>
                <a:spcPts val="267"/>
              </a:spcBef>
              <a:spcAft>
                <a:spcPts val="0"/>
              </a:spcAft>
              <a:buClr>
                <a:schemeClr val="dk1"/>
              </a:buClr>
              <a:buSzPts val="900"/>
              <a:buChar char="–"/>
              <a:defRPr/>
            </a:lvl4pPr>
            <a:lvl5pPr marL="3047924" lvl="4" indent="-380990" algn="l">
              <a:spcBef>
                <a:spcPts val="267"/>
              </a:spcBef>
              <a:spcAft>
                <a:spcPts val="0"/>
              </a:spcAft>
              <a:buClr>
                <a:schemeClr val="dk1"/>
              </a:buClr>
              <a:buSzPts val="900"/>
              <a:buChar char="»"/>
              <a:defRPr/>
            </a:lvl5pPr>
            <a:lvl6pPr marL="3657509" lvl="5" indent="-380990" algn="l">
              <a:spcBef>
                <a:spcPts val="267"/>
              </a:spcBef>
              <a:spcAft>
                <a:spcPts val="0"/>
              </a:spcAft>
              <a:buClr>
                <a:schemeClr val="dk1"/>
              </a:buClr>
              <a:buSzPts val="900"/>
              <a:buChar char="•"/>
              <a:defRPr/>
            </a:lvl6pPr>
            <a:lvl7pPr marL="4267093" lvl="6" indent="-380990" algn="l">
              <a:spcBef>
                <a:spcPts val="267"/>
              </a:spcBef>
              <a:spcAft>
                <a:spcPts val="0"/>
              </a:spcAft>
              <a:buClr>
                <a:schemeClr val="dk1"/>
              </a:buClr>
              <a:buSzPts val="900"/>
              <a:buChar char="•"/>
              <a:defRPr/>
            </a:lvl7pPr>
            <a:lvl8pPr marL="4876678" lvl="7" indent="-380990" algn="l">
              <a:spcBef>
                <a:spcPts val="267"/>
              </a:spcBef>
              <a:spcAft>
                <a:spcPts val="0"/>
              </a:spcAft>
              <a:buClr>
                <a:schemeClr val="dk1"/>
              </a:buClr>
              <a:buSzPts val="900"/>
              <a:buChar char="•"/>
              <a:defRPr/>
            </a:lvl8pPr>
            <a:lvl9pPr marL="5486263" lvl="8" indent="-380990" algn="l">
              <a:spcBef>
                <a:spcPts val="267"/>
              </a:spcBef>
              <a:spcAft>
                <a:spcPts val="0"/>
              </a:spcAft>
              <a:buClr>
                <a:schemeClr val="dk1"/>
              </a:buClr>
              <a:buSzPts val="900"/>
              <a:buChar char="•"/>
              <a:defRPr/>
            </a:lvl9pPr>
          </a:lstStyle>
          <a:p>
            <a:endParaRPr/>
          </a:p>
        </p:txBody>
      </p:sp>
      <p:sp>
        <p:nvSpPr>
          <p:cNvPr id="122" name="Google Shape;122;p24"/>
          <p:cNvSpPr txBox="1">
            <a:spLocks noGrp="1"/>
          </p:cNvSpPr>
          <p:nvPr>
            <p:ph type="dt" idx="10"/>
          </p:nvPr>
        </p:nvSpPr>
        <p:spPr>
          <a:xfrm>
            <a:off x="304800" y="4237568"/>
            <a:ext cx="1422400" cy="243417"/>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123" name="Google Shape;123;p24"/>
          <p:cNvSpPr txBox="1">
            <a:spLocks noGrp="1"/>
          </p:cNvSpPr>
          <p:nvPr>
            <p:ph type="ftr" idx="11"/>
          </p:nvPr>
        </p:nvSpPr>
        <p:spPr>
          <a:xfrm>
            <a:off x="2082800" y="4237568"/>
            <a:ext cx="1930400" cy="243417"/>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124" name="Google Shape;124;p24"/>
          <p:cNvSpPr txBox="1">
            <a:spLocks noGrp="1"/>
          </p:cNvSpPr>
          <p:nvPr>
            <p:ph type="sldNum" idx="12"/>
          </p:nvPr>
        </p:nvSpPr>
        <p:spPr>
          <a:xfrm>
            <a:off x="4368800" y="4237568"/>
            <a:ext cx="1422400" cy="243417"/>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defTabSz="1219170">
              <a:buClr>
                <a:srgbClr val="000000"/>
              </a:buClr>
            </a:pPr>
            <a:fld id="{00000000-1234-1234-1234-123412341234}" type="slidenum">
              <a:rPr lang="en" kern="0" smtClean="0"/>
              <a:pPr defTabSz="1219170">
                <a:buClr>
                  <a:srgbClr val="000000"/>
                </a:buClr>
              </a:pPr>
              <a:t>‹#›</a:t>
            </a:fld>
            <a:endParaRPr lang="en" kern="0"/>
          </a:p>
        </p:txBody>
      </p:sp>
    </p:spTree>
    <p:extLst>
      <p:ext uri="{BB962C8B-B14F-4D97-AF65-F5344CB8AC3E}">
        <p14:creationId xmlns:p14="http://schemas.microsoft.com/office/powerpoint/2010/main" val="16098749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defTabSz="914446"/>
            <a:fld id="{970DF905-69B2-450B-A1B5-79CE048B1186}" type="datetimeFigureOut">
              <a:rPr lang="en-US" smtClean="0">
                <a:solidFill>
                  <a:prstClr val="black">
                    <a:tint val="75000"/>
                  </a:prstClr>
                </a:solidFill>
              </a:rPr>
              <a:pPr defTabSz="914446"/>
              <a:t>3/16/2026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defTabSz="914446"/>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defTabSz="914446"/>
            <a:fld id="{EFF9F242-C63D-4CE0-A415-554342D55A9D}" type="slidenum">
              <a:rPr lang="en-US" smtClean="0">
                <a:solidFill>
                  <a:prstClr val="black">
                    <a:tint val="75000"/>
                  </a:prstClr>
                </a:solidFill>
              </a:rPr>
              <a:pPr defTabSz="914446"/>
              <a:t>‹#›</a:t>
            </a:fld>
            <a:endParaRPr lang="en-US" dirty="0">
              <a:solidFill>
                <a:prstClr val="black">
                  <a:tint val="75000"/>
                </a:prstClr>
              </a:solidFill>
            </a:endParaRPr>
          </a:p>
        </p:txBody>
      </p:sp>
    </p:spTree>
    <p:extLst>
      <p:ext uri="{BB962C8B-B14F-4D97-AF65-F5344CB8AC3E}">
        <p14:creationId xmlns:p14="http://schemas.microsoft.com/office/powerpoint/2010/main" val="19631518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defTabSz="914446"/>
            <a:fld id="{970DF905-69B2-450B-A1B5-79CE048B1186}" type="datetimeFigureOut">
              <a:rPr lang="en-US" smtClean="0">
                <a:solidFill>
                  <a:prstClr val="black">
                    <a:tint val="75000"/>
                  </a:prstClr>
                </a:solidFill>
              </a:rPr>
              <a:pPr defTabSz="914446"/>
              <a:t>3/16/2026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defTabSz="914446"/>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defTabSz="914446"/>
            <a:fld id="{EFF9F242-C63D-4CE0-A415-554342D55A9D}" type="slidenum">
              <a:rPr lang="en-US" smtClean="0">
                <a:solidFill>
                  <a:prstClr val="black">
                    <a:tint val="75000"/>
                  </a:prstClr>
                </a:solidFill>
              </a:rPr>
              <a:pPr defTabSz="914446"/>
              <a:t>‹#›</a:t>
            </a:fld>
            <a:endParaRPr lang="en-US" dirty="0">
              <a:solidFill>
                <a:prstClr val="black">
                  <a:tint val="75000"/>
                </a:prstClr>
              </a:solidFill>
            </a:endParaRPr>
          </a:p>
        </p:txBody>
      </p:sp>
    </p:spTree>
    <p:extLst>
      <p:ext uri="{BB962C8B-B14F-4D97-AF65-F5344CB8AC3E}">
        <p14:creationId xmlns:p14="http://schemas.microsoft.com/office/powerpoint/2010/main" val="16432342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9"/>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4"/>
            <a:ext cx="10515600" cy="1500187"/>
          </a:xfrm>
        </p:spPr>
        <p:txBody>
          <a:bodyPr/>
          <a:lstStyle>
            <a:lvl1pPr marL="0" indent="0">
              <a:buNone/>
              <a:defRPr sz="2400">
                <a:solidFill>
                  <a:schemeClr val="tx1">
                    <a:tint val="75000"/>
                  </a:schemeClr>
                </a:solidFill>
              </a:defRPr>
            </a:lvl1pPr>
            <a:lvl2pPr marL="457223" indent="0">
              <a:buNone/>
              <a:defRPr sz="2000">
                <a:solidFill>
                  <a:schemeClr val="tx1">
                    <a:tint val="75000"/>
                  </a:schemeClr>
                </a:solidFill>
              </a:defRPr>
            </a:lvl2pPr>
            <a:lvl3pPr marL="914446" indent="0">
              <a:buNone/>
              <a:defRPr sz="1800">
                <a:solidFill>
                  <a:schemeClr val="tx1">
                    <a:tint val="75000"/>
                  </a:schemeClr>
                </a:solidFill>
              </a:defRPr>
            </a:lvl3pPr>
            <a:lvl4pPr marL="1371669" indent="0">
              <a:buNone/>
              <a:defRPr sz="1600">
                <a:solidFill>
                  <a:schemeClr val="tx1">
                    <a:tint val="75000"/>
                  </a:schemeClr>
                </a:solidFill>
              </a:defRPr>
            </a:lvl4pPr>
            <a:lvl5pPr marL="1828891" indent="0">
              <a:buNone/>
              <a:defRPr sz="1600">
                <a:solidFill>
                  <a:schemeClr val="tx1">
                    <a:tint val="75000"/>
                  </a:schemeClr>
                </a:solidFill>
              </a:defRPr>
            </a:lvl5pPr>
            <a:lvl6pPr marL="2286114" indent="0">
              <a:buNone/>
              <a:defRPr sz="1600">
                <a:solidFill>
                  <a:schemeClr val="tx1">
                    <a:tint val="75000"/>
                  </a:schemeClr>
                </a:solidFill>
              </a:defRPr>
            </a:lvl6pPr>
            <a:lvl7pPr marL="2743337" indent="0">
              <a:buNone/>
              <a:defRPr sz="1600">
                <a:solidFill>
                  <a:schemeClr val="tx1">
                    <a:tint val="75000"/>
                  </a:schemeClr>
                </a:solidFill>
              </a:defRPr>
            </a:lvl7pPr>
            <a:lvl8pPr marL="3200560" indent="0">
              <a:buNone/>
              <a:defRPr sz="1600">
                <a:solidFill>
                  <a:schemeClr val="tx1">
                    <a:tint val="75000"/>
                  </a:schemeClr>
                </a:solidFill>
              </a:defRPr>
            </a:lvl8pPr>
            <a:lvl9pPr marL="3657783"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pPr defTabSz="914446"/>
            <a:fld id="{970DF905-69B2-450B-A1B5-79CE048B1186}" type="datetimeFigureOut">
              <a:rPr lang="en-US" smtClean="0">
                <a:solidFill>
                  <a:prstClr val="black">
                    <a:tint val="75000"/>
                  </a:prstClr>
                </a:solidFill>
              </a:rPr>
              <a:pPr defTabSz="914446"/>
              <a:t>3/16/2026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defTabSz="914446"/>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defTabSz="914446"/>
            <a:fld id="{EFF9F242-C63D-4CE0-A415-554342D55A9D}" type="slidenum">
              <a:rPr lang="en-US" smtClean="0">
                <a:solidFill>
                  <a:prstClr val="black">
                    <a:tint val="75000"/>
                  </a:prstClr>
                </a:solidFill>
              </a:rPr>
              <a:pPr defTabSz="914446"/>
              <a:t>‹#›</a:t>
            </a:fld>
            <a:endParaRPr lang="en-US" dirty="0">
              <a:solidFill>
                <a:prstClr val="black">
                  <a:tint val="75000"/>
                </a:prstClr>
              </a:solidFill>
            </a:endParaRPr>
          </a:p>
        </p:txBody>
      </p:sp>
    </p:spTree>
    <p:extLst>
      <p:ext uri="{BB962C8B-B14F-4D97-AF65-F5344CB8AC3E}">
        <p14:creationId xmlns:p14="http://schemas.microsoft.com/office/powerpoint/2010/main" val="41081921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6"/>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6"/>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defTabSz="914446"/>
            <a:fld id="{970DF905-69B2-450B-A1B5-79CE048B1186}" type="datetimeFigureOut">
              <a:rPr lang="en-US" smtClean="0">
                <a:solidFill>
                  <a:prstClr val="black">
                    <a:tint val="75000"/>
                  </a:prstClr>
                </a:solidFill>
              </a:rPr>
              <a:pPr defTabSz="914446"/>
              <a:t>3/16/2026</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defTabSz="914446"/>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defTabSz="914446"/>
            <a:fld id="{EFF9F242-C63D-4CE0-A415-554342D55A9D}" type="slidenum">
              <a:rPr lang="en-US" smtClean="0">
                <a:solidFill>
                  <a:prstClr val="black">
                    <a:tint val="75000"/>
                  </a:prstClr>
                </a:solidFill>
              </a:rPr>
              <a:pPr defTabSz="914446"/>
              <a:t>‹#›</a:t>
            </a:fld>
            <a:endParaRPr lang="en-US" dirty="0">
              <a:solidFill>
                <a:prstClr val="black">
                  <a:tint val="75000"/>
                </a:prstClr>
              </a:solidFill>
            </a:endParaRPr>
          </a:p>
        </p:txBody>
      </p:sp>
    </p:spTree>
    <p:extLst>
      <p:ext uri="{BB962C8B-B14F-4D97-AF65-F5344CB8AC3E}">
        <p14:creationId xmlns:p14="http://schemas.microsoft.com/office/powerpoint/2010/main" val="10746447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6"/>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23" indent="0">
              <a:buNone/>
              <a:defRPr sz="2000" b="1"/>
            </a:lvl2pPr>
            <a:lvl3pPr marL="914446" indent="0">
              <a:buNone/>
              <a:defRPr sz="1800" b="1"/>
            </a:lvl3pPr>
            <a:lvl4pPr marL="1371669" indent="0">
              <a:buNone/>
              <a:defRPr sz="1600" b="1"/>
            </a:lvl4pPr>
            <a:lvl5pPr marL="1828891" indent="0">
              <a:buNone/>
              <a:defRPr sz="1600" b="1"/>
            </a:lvl5pPr>
            <a:lvl6pPr marL="2286114" indent="0">
              <a:buNone/>
              <a:defRPr sz="1600" b="1"/>
            </a:lvl6pPr>
            <a:lvl7pPr marL="2743337" indent="0">
              <a:buNone/>
              <a:defRPr sz="1600" b="1"/>
            </a:lvl7pPr>
            <a:lvl8pPr marL="3200560" indent="0">
              <a:buNone/>
              <a:defRPr sz="1600" b="1"/>
            </a:lvl8pPr>
            <a:lvl9pPr marL="3657783"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23" indent="0">
              <a:buNone/>
              <a:defRPr sz="2000" b="1"/>
            </a:lvl2pPr>
            <a:lvl3pPr marL="914446" indent="0">
              <a:buNone/>
              <a:defRPr sz="1800" b="1"/>
            </a:lvl3pPr>
            <a:lvl4pPr marL="1371669" indent="0">
              <a:buNone/>
              <a:defRPr sz="1600" b="1"/>
            </a:lvl4pPr>
            <a:lvl5pPr marL="1828891" indent="0">
              <a:buNone/>
              <a:defRPr sz="1600" b="1"/>
            </a:lvl5pPr>
            <a:lvl6pPr marL="2286114" indent="0">
              <a:buNone/>
              <a:defRPr sz="1600" b="1"/>
            </a:lvl6pPr>
            <a:lvl7pPr marL="2743337" indent="0">
              <a:buNone/>
              <a:defRPr sz="1600" b="1"/>
            </a:lvl7pPr>
            <a:lvl8pPr marL="3200560" indent="0">
              <a:buNone/>
              <a:defRPr sz="1600" b="1"/>
            </a:lvl8pPr>
            <a:lvl9pPr marL="3657783"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defTabSz="914446"/>
            <a:fld id="{970DF905-69B2-450B-A1B5-79CE048B1186}" type="datetimeFigureOut">
              <a:rPr lang="en-US" smtClean="0">
                <a:solidFill>
                  <a:prstClr val="black">
                    <a:tint val="75000"/>
                  </a:prstClr>
                </a:solidFill>
              </a:rPr>
              <a:pPr defTabSz="914446"/>
              <a:t>3/16/2026</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pPr defTabSz="914446"/>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pPr defTabSz="914446"/>
            <a:fld id="{EFF9F242-C63D-4CE0-A415-554342D55A9D}" type="slidenum">
              <a:rPr lang="en-US" smtClean="0">
                <a:solidFill>
                  <a:prstClr val="black">
                    <a:tint val="75000"/>
                  </a:prstClr>
                </a:solidFill>
              </a:rPr>
              <a:pPr defTabSz="914446"/>
              <a:t>‹#›</a:t>
            </a:fld>
            <a:endParaRPr lang="en-US" dirty="0">
              <a:solidFill>
                <a:prstClr val="black">
                  <a:tint val="75000"/>
                </a:prstClr>
              </a:solidFill>
            </a:endParaRPr>
          </a:p>
        </p:txBody>
      </p:sp>
    </p:spTree>
    <p:extLst>
      <p:ext uri="{BB962C8B-B14F-4D97-AF65-F5344CB8AC3E}">
        <p14:creationId xmlns:p14="http://schemas.microsoft.com/office/powerpoint/2010/main" val="15279444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defTabSz="914446"/>
            <a:fld id="{970DF905-69B2-450B-A1B5-79CE048B1186}" type="datetimeFigureOut">
              <a:rPr lang="en-US" smtClean="0">
                <a:solidFill>
                  <a:prstClr val="black">
                    <a:tint val="75000"/>
                  </a:prstClr>
                </a:solidFill>
              </a:rPr>
              <a:pPr defTabSz="914446"/>
              <a:t>3/16/2026</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defTabSz="914446"/>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pPr defTabSz="914446"/>
            <a:fld id="{EFF9F242-C63D-4CE0-A415-554342D55A9D}" type="slidenum">
              <a:rPr lang="en-US" smtClean="0">
                <a:solidFill>
                  <a:prstClr val="black">
                    <a:tint val="75000"/>
                  </a:prstClr>
                </a:solidFill>
              </a:rPr>
              <a:pPr defTabSz="914446"/>
              <a:t>‹#›</a:t>
            </a:fld>
            <a:endParaRPr lang="en-US" dirty="0">
              <a:solidFill>
                <a:prstClr val="black">
                  <a:tint val="75000"/>
                </a:prstClr>
              </a:solidFill>
            </a:endParaRPr>
          </a:p>
        </p:txBody>
      </p:sp>
    </p:spTree>
    <p:extLst>
      <p:ext uri="{BB962C8B-B14F-4D97-AF65-F5344CB8AC3E}">
        <p14:creationId xmlns:p14="http://schemas.microsoft.com/office/powerpoint/2010/main" val="344554540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defTabSz="914446"/>
            <a:fld id="{970DF905-69B2-450B-A1B5-79CE048B1186}" type="datetimeFigureOut">
              <a:rPr lang="en-US" smtClean="0">
                <a:solidFill>
                  <a:prstClr val="black">
                    <a:tint val="75000"/>
                  </a:prstClr>
                </a:solidFill>
              </a:rPr>
              <a:pPr defTabSz="914446"/>
              <a:t>3/16/2026</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pPr defTabSz="914446"/>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pPr defTabSz="914446"/>
            <a:fld id="{EFF9F242-C63D-4CE0-A415-554342D55A9D}" type="slidenum">
              <a:rPr lang="en-US" smtClean="0">
                <a:solidFill>
                  <a:prstClr val="black">
                    <a:tint val="75000"/>
                  </a:prstClr>
                </a:solidFill>
              </a:rPr>
              <a:pPr defTabSz="914446"/>
              <a:t>‹#›</a:t>
            </a:fld>
            <a:endParaRPr lang="en-US" dirty="0">
              <a:solidFill>
                <a:prstClr val="black">
                  <a:tint val="75000"/>
                </a:prstClr>
              </a:solidFill>
            </a:endParaRPr>
          </a:p>
        </p:txBody>
      </p:sp>
    </p:spTree>
    <p:extLst>
      <p:ext uri="{BB962C8B-B14F-4D97-AF65-F5344CB8AC3E}">
        <p14:creationId xmlns:p14="http://schemas.microsoft.com/office/powerpoint/2010/main" val="99536174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9" y="2057400"/>
            <a:ext cx="3932237" cy="3811588"/>
          </a:xfrm>
        </p:spPr>
        <p:txBody>
          <a:bodyPr/>
          <a:lstStyle>
            <a:lvl1pPr marL="0" indent="0">
              <a:buNone/>
              <a:defRPr sz="1600"/>
            </a:lvl1pPr>
            <a:lvl2pPr marL="457223" indent="0">
              <a:buNone/>
              <a:defRPr sz="1400"/>
            </a:lvl2pPr>
            <a:lvl3pPr marL="914446" indent="0">
              <a:buNone/>
              <a:defRPr sz="1200"/>
            </a:lvl3pPr>
            <a:lvl4pPr marL="1371669" indent="0">
              <a:buNone/>
              <a:defRPr sz="1000"/>
            </a:lvl4pPr>
            <a:lvl5pPr marL="1828891" indent="0">
              <a:buNone/>
              <a:defRPr sz="1000"/>
            </a:lvl5pPr>
            <a:lvl6pPr marL="2286114" indent="0">
              <a:buNone/>
              <a:defRPr sz="1000"/>
            </a:lvl6pPr>
            <a:lvl7pPr marL="2743337" indent="0">
              <a:buNone/>
              <a:defRPr sz="1000"/>
            </a:lvl7pPr>
            <a:lvl8pPr marL="3200560" indent="0">
              <a:buNone/>
              <a:defRPr sz="1000"/>
            </a:lvl8pPr>
            <a:lvl9pPr marL="365778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pPr defTabSz="914446"/>
            <a:fld id="{970DF905-69B2-450B-A1B5-79CE048B1186}" type="datetimeFigureOut">
              <a:rPr lang="en-US" smtClean="0">
                <a:solidFill>
                  <a:prstClr val="black">
                    <a:tint val="75000"/>
                  </a:prstClr>
                </a:solidFill>
              </a:rPr>
              <a:pPr defTabSz="914446"/>
              <a:t>3/16/2026</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defTabSz="914446"/>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defTabSz="914446"/>
            <a:fld id="{EFF9F242-C63D-4CE0-A415-554342D55A9D}" type="slidenum">
              <a:rPr lang="en-US" smtClean="0">
                <a:solidFill>
                  <a:prstClr val="black">
                    <a:tint val="75000"/>
                  </a:prstClr>
                </a:solidFill>
              </a:rPr>
              <a:pPr defTabSz="914446"/>
              <a:t>‹#›</a:t>
            </a:fld>
            <a:endParaRPr lang="en-US" dirty="0">
              <a:solidFill>
                <a:prstClr val="black">
                  <a:tint val="75000"/>
                </a:prstClr>
              </a:solidFill>
            </a:endParaRPr>
          </a:p>
        </p:txBody>
      </p:sp>
    </p:spTree>
    <p:extLst>
      <p:ext uri="{BB962C8B-B14F-4D97-AF65-F5344CB8AC3E}">
        <p14:creationId xmlns:p14="http://schemas.microsoft.com/office/powerpoint/2010/main" val="227091692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6"/>
            <a:ext cx="6172200" cy="4873625"/>
          </a:xfrm>
        </p:spPr>
        <p:txBody>
          <a:bodyPr/>
          <a:lstStyle>
            <a:lvl1pPr marL="0" indent="0">
              <a:buNone/>
              <a:defRPr sz="3200"/>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endParaRPr lang="en-US" dirty="0"/>
          </a:p>
        </p:txBody>
      </p:sp>
      <p:sp>
        <p:nvSpPr>
          <p:cNvPr id="4" name="Text Placeholder 3"/>
          <p:cNvSpPr>
            <a:spLocks noGrp="1"/>
          </p:cNvSpPr>
          <p:nvPr>
            <p:ph type="body" sz="half" idx="2"/>
          </p:nvPr>
        </p:nvSpPr>
        <p:spPr>
          <a:xfrm>
            <a:off x="839789" y="2057400"/>
            <a:ext cx="3932237" cy="3811588"/>
          </a:xfrm>
        </p:spPr>
        <p:txBody>
          <a:bodyPr/>
          <a:lstStyle>
            <a:lvl1pPr marL="0" indent="0">
              <a:buNone/>
              <a:defRPr sz="1600"/>
            </a:lvl1pPr>
            <a:lvl2pPr marL="457223" indent="0">
              <a:buNone/>
              <a:defRPr sz="1400"/>
            </a:lvl2pPr>
            <a:lvl3pPr marL="914446" indent="0">
              <a:buNone/>
              <a:defRPr sz="1200"/>
            </a:lvl3pPr>
            <a:lvl4pPr marL="1371669" indent="0">
              <a:buNone/>
              <a:defRPr sz="1000"/>
            </a:lvl4pPr>
            <a:lvl5pPr marL="1828891" indent="0">
              <a:buNone/>
              <a:defRPr sz="1000"/>
            </a:lvl5pPr>
            <a:lvl6pPr marL="2286114" indent="0">
              <a:buNone/>
              <a:defRPr sz="1000"/>
            </a:lvl6pPr>
            <a:lvl7pPr marL="2743337" indent="0">
              <a:buNone/>
              <a:defRPr sz="1000"/>
            </a:lvl7pPr>
            <a:lvl8pPr marL="3200560" indent="0">
              <a:buNone/>
              <a:defRPr sz="1000"/>
            </a:lvl8pPr>
            <a:lvl9pPr marL="365778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pPr defTabSz="914446"/>
            <a:fld id="{970DF905-69B2-450B-A1B5-79CE048B1186}" type="datetimeFigureOut">
              <a:rPr lang="en-US" smtClean="0">
                <a:solidFill>
                  <a:prstClr val="black">
                    <a:tint val="75000"/>
                  </a:prstClr>
                </a:solidFill>
              </a:rPr>
              <a:pPr defTabSz="914446"/>
              <a:t>3/16/2026</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defTabSz="914446"/>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defTabSz="914446"/>
            <a:fld id="{EFF9F242-C63D-4CE0-A415-554342D55A9D}" type="slidenum">
              <a:rPr lang="en-US" smtClean="0">
                <a:solidFill>
                  <a:prstClr val="black">
                    <a:tint val="75000"/>
                  </a:prstClr>
                </a:solidFill>
              </a:rPr>
              <a:pPr defTabSz="914446"/>
              <a:t>‹#›</a:t>
            </a:fld>
            <a:endParaRPr lang="en-US" dirty="0">
              <a:solidFill>
                <a:prstClr val="black">
                  <a:tint val="75000"/>
                </a:prstClr>
              </a:solidFill>
            </a:endParaRPr>
          </a:p>
        </p:txBody>
      </p:sp>
    </p:spTree>
    <p:extLst>
      <p:ext uri="{BB962C8B-B14F-4D97-AF65-F5344CB8AC3E}">
        <p14:creationId xmlns:p14="http://schemas.microsoft.com/office/powerpoint/2010/main" val="423245474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defTabSz="914446"/>
            <a:fld id="{970DF905-69B2-450B-A1B5-79CE048B1186}" type="datetimeFigureOut">
              <a:rPr lang="en-US" smtClean="0">
                <a:solidFill>
                  <a:prstClr val="black">
                    <a:tint val="75000"/>
                  </a:prstClr>
                </a:solidFill>
              </a:rPr>
              <a:pPr defTabSz="914446"/>
              <a:t>3/16/2026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defTabSz="914446"/>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defTabSz="914446"/>
            <a:fld id="{EFF9F242-C63D-4CE0-A415-554342D55A9D}" type="slidenum">
              <a:rPr lang="en-US" smtClean="0">
                <a:solidFill>
                  <a:prstClr val="black">
                    <a:tint val="75000"/>
                  </a:prstClr>
                </a:solidFill>
              </a:rPr>
              <a:pPr defTabSz="914446"/>
              <a:t>‹#›</a:t>
            </a:fld>
            <a:endParaRPr lang="en-US" dirty="0">
              <a:solidFill>
                <a:prstClr val="black">
                  <a:tint val="75000"/>
                </a:prstClr>
              </a:solidFill>
            </a:endParaRPr>
          </a:p>
        </p:txBody>
      </p:sp>
    </p:spTree>
    <p:extLst>
      <p:ext uri="{BB962C8B-B14F-4D97-AF65-F5344CB8AC3E}">
        <p14:creationId xmlns:p14="http://schemas.microsoft.com/office/powerpoint/2010/main" val="318021744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6"/>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6"/>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defTabSz="914446"/>
            <a:fld id="{970DF905-69B2-450B-A1B5-79CE048B1186}" type="datetimeFigureOut">
              <a:rPr lang="en-US" smtClean="0">
                <a:solidFill>
                  <a:prstClr val="black">
                    <a:tint val="75000"/>
                  </a:prstClr>
                </a:solidFill>
              </a:rPr>
              <a:pPr defTabSz="914446"/>
              <a:t>3/16/2026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defTabSz="914446"/>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defTabSz="914446"/>
            <a:fld id="{EFF9F242-C63D-4CE0-A415-554342D55A9D}" type="slidenum">
              <a:rPr lang="en-US" smtClean="0">
                <a:solidFill>
                  <a:prstClr val="black">
                    <a:tint val="75000"/>
                  </a:prstClr>
                </a:solidFill>
              </a:rPr>
              <a:pPr defTabSz="914446"/>
              <a:t>‹#›</a:t>
            </a:fld>
            <a:endParaRPr lang="en-US" dirty="0">
              <a:solidFill>
                <a:prstClr val="black">
                  <a:tint val="75000"/>
                </a:prstClr>
              </a:solidFill>
            </a:endParaRPr>
          </a:p>
        </p:txBody>
      </p:sp>
    </p:spTree>
    <p:extLst>
      <p:ext uri="{BB962C8B-B14F-4D97-AF65-F5344CB8AC3E}">
        <p14:creationId xmlns:p14="http://schemas.microsoft.com/office/powerpoint/2010/main" val="101564101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defTabSz="914446"/>
            <a:fld id="{970DF905-69B2-450B-A1B5-79CE048B1186}" type="datetimeFigureOut">
              <a:rPr lang="en-US" smtClean="0">
                <a:solidFill>
                  <a:prstClr val="black">
                    <a:tint val="75000"/>
                  </a:prstClr>
                </a:solidFill>
              </a:rPr>
              <a:pPr defTabSz="914446"/>
              <a:t>3/16/2026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defTabSz="914446"/>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defTabSz="914446"/>
            <a:fld id="{EFF9F242-C63D-4CE0-A415-554342D55A9D}" type="slidenum">
              <a:rPr lang="en-US" smtClean="0">
                <a:solidFill>
                  <a:prstClr val="black">
                    <a:tint val="75000"/>
                  </a:prstClr>
                </a:solidFill>
              </a:rPr>
              <a:pPr defTabSz="914446"/>
              <a:t>‹#›</a:t>
            </a:fld>
            <a:endParaRPr lang="en-US" dirty="0">
              <a:solidFill>
                <a:prstClr val="black">
                  <a:tint val="75000"/>
                </a:prstClr>
              </a:solidFill>
            </a:endParaRPr>
          </a:p>
        </p:txBody>
      </p:sp>
    </p:spTree>
    <p:extLst>
      <p:ext uri="{BB962C8B-B14F-4D97-AF65-F5344CB8AC3E}">
        <p14:creationId xmlns:p14="http://schemas.microsoft.com/office/powerpoint/2010/main" val="11016335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defTabSz="914446"/>
            <a:fld id="{970DF905-69B2-450B-A1B5-79CE048B1186}" type="datetimeFigureOut">
              <a:rPr lang="en-US" smtClean="0">
                <a:solidFill>
                  <a:prstClr val="black">
                    <a:tint val="75000"/>
                  </a:prstClr>
                </a:solidFill>
              </a:rPr>
              <a:pPr defTabSz="914446"/>
              <a:t>3/16/2026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defTabSz="914446"/>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defTabSz="914446"/>
            <a:fld id="{EFF9F242-C63D-4CE0-A415-554342D55A9D}" type="slidenum">
              <a:rPr lang="en-US" smtClean="0">
                <a:solidFill>
                  <a:prstClr val="black">
                    <a:tint val="75000"/>
                  </a:prstClr>
                </a:solidFill>
              </a:rPr>
              <a:pPr defTabSz="914446"/>
              <a:t>‹#›</a:t>
            </a:fld>
            <a:endParaRPr lang="en-US" dirty="0">
              <a:solidFill>
                <a:prstClr val="black">
                  <a:tint val="75000"/>
                </a:prstClr>
              </a:solidFill>
            </a:endParaRPr>
          </a:p>
        </p:txBody>
      </p:sp>
    </p:spTree>
    <p:extLst>
      <p:ext uri="{BB962C8B-B14F-4D97-AF65-F5344CB8AC3E}">
        <p14:creationId xmlns:p14="http://schemas.microsoft.com/office/powerpoint/2010/main" val="383044962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9"/>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4"/>
            <a:ext cx="10515600" cy="1500187"/>
          </a:xfrm>
        </p:spPr>
        <p:txBody>
          <a:bodyPr/>
          <a:lstStyle>
            <a:lvl1pPr marL="0" indent="0">
              <a:buNone/>
              <a:defRPr sz="2400">
                <a:solidFill>
                  <a:schemeClr val="tx1">
                    <a:tint val="75000"/>
                  </a:schemeClr>
                </a:solidFill>
              </a:defRPr>
            </a:lvl1pPr>
            <a:lvl2pPr marL="457223" indent="0">
              <a:buNone/>
              <a:defRPr sz="2000">
                <a:solidFill>
                  <a:schemeClr val="tx1">
                    <a:tint val="75000"/>
                  </a:schemeClr>
                </a:solidFill>
              </a:defRPr>
            </a:lvl2pPr>
            <a:lvl3pPr marL="914446" indent="0">
              <a:buNone/>
              <a:defRPr sz="1800">
                <a:solidFill>
                  <a:schemeClr val="tx1">
                    <a:tint val="75000"/>
                  </a:schemeClr>
                </a:solidFill>
              </a:defRPr>
            </a:lvl3pPr>
            <a:lvl4pPr marL="1371669" indent="0">
              <a:buNone/>
              <a:defRPr sz="1600">
                <a:solidFill>
                  <a:schemeClr val="tx1">
                    <a:tint val="75000"/>
                  </a:schemeClr>
                </a:solidFill>
              </a:defRPr>
            </a:lvl4pPr>
            <a:lvl5pPr marL="1828891" indent="0">
              <a:buNone/>
              <a:defRPr sz="1600">
                <a:solidFill>
                  <a:schemeClr val="tx1">
                    <a:tint val="75000"/>
                  </a:schemeClr>
                </a:solidFill>
              </a:defRPr>
            </a:lvl5pPr>
            <a:lvl6pPr marL="2286114" indent="0">
              <a:buNone/>
              <a:defRPr sz="1600">
                <a:solidFill>
                  <a:schemeClr val="tx1">
                    <a:tint val="75000"/>
                  </a:schemeClr>
                </a:solidFill>
              </a:defRPr>
            </a:lvl6pPr>
            <a:lvl7pPr marL="2743337" indent="0">
              <a:buNone/>
              <a:defRPr sz="1600">
                <a:solidFill>
                  <a:schemeClr val="tx1">
                    <a:tint val="75000"/>
                  </a:schemeClr>
                </a:solidFill>
              </a:defRPr>
            </a:lvl7pPr>
            <a:lvl8pPr marL="3200560" indent="0">
              <a:buNone/>
              <a:defRPr sz="1600">
                <a:solidFill>
                  <a:schemeClr val="tx1">
                    <a:tint val="75000"/>
                  </a:schemeClr>
                </a:solidFill>
              </a:defRPr>
            </a:lvl8pPr>
            <a:lvl9pPr marL="3657783"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pPr defTabSz="914446"/>
            <a:fld id="{970DF905-69B2-450B-A1B5-79CE048B1186}" type="datetimeFigureOut">
              <a:rPr lang="en-US" smtClean="0">
                <a:solidFill>
                  <a:prstClr val="black">
                    <a:tint val="75000"/>
                  </a:prstClr>
                </a:solidFill>
              </a:rPr>
              <a:pPr defTabSz="914446"/>
              <a:t>3/16/2026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defTabSz="914446"/>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defTabSz="914446"/>
            <a:fld id="{EFF9F242-C63D-4CE0-A415-554342D55A9D}" type="slidenum">
              <a:rPr lang="en-US" smtClean="0">
                <a:solidFill>
                  <a:prstClr val="black">
                    <a:tint val="75000"/>
                  </a:prstClr>
                </a:solidFill>
              </a:rPr>
              <a:pPr defTabSz="914446"/>
              <a:t>‹#›</a:t>
            </a:fld>
            <a:endParaRPr lang="en-US" dirty="0">
              <a:solidFill>
                <a:prstClr val="black">
                  <a:tint val="75000"/>
                </a:prstClr>
              </a:solidFill>
            </a:endParaRPr>
          </a:p>
        </p:txBody>
      </p:sp>
    </p:spTree>
    <p:extLst>
      <p:ext uri="{BB962C8B-B14F-4D97-AF65-F5344CB8AC3E}">
        <p14:creationId xmlns:p14="http://schemas.microsoft.com/office/powerpoint/2010/main" val="66121962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6"/>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6"/>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defTabSz="914446"/>
            <a:fld id="{970DF905-69B2-450B-A1B5-79CE048B1186}" type="datetimeFigureOut">
              <a:rPr lang="en-US" smtClean="0">
                <a:solidFill>
                  <a:prstClr val="black">
                    <a:tint val="75000"/>
                  </a:prstClr>
                </a:solidFill>
              </a:rPr>
              <a:pPr defTabSz="914446"/>
              <a:t>3/16/2026</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defTabSz="914446"/>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defTabSz="914446"/>
            <a:fld id="{EFF9F242-C63D-4CE0-A415-554342D55A9D}" type="slidenum">
              <a:rPr lang="en-US" smtClean="0">
                <a:solidFill>
                  <a:prstClr val="black">
                    <a:tint val="75000"/>
                  </a:prstClr>
                </a:solidFill>
              </a:rPr>
              <a:pPr defTabSz="914446"/>
              <a:t>‹#›</a:t>
            </a:fld>
            <a:endParaRPr lang="en-US" dirty="0">
              <a:solidFill>
                <a:prstClr val="black">
                  <a:tint val="75000"/>
                </a:prstClr>
              </a:solidFill>
            </a:endParaRPr>
          </a:p>
        </p:txBody>
      </p:sp>
    </p:spTree>
    <p:extLst>
      <p:ext uri="{BB962C8B-B14F-4D97-AF65-F5344CB8AC3E}">
        <p14:creationId xmlns:p14="http://schemas.microsoft.com/office/powerpoint/2010/main" val="185397588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6"/>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23" indent="0">
              <a:buNone/>
              <a:defRPr sz="2000" b="1"/>
            </a:lvl2pPr>
            <a:lvl3pPr marL="914446" indent="0">
              <a:buNone/>
              <a:defRPr sz="1800" b="1"/>
            </a:lvl3pPr>
            <a:lvl4pPr marL="1371669" indent="0">
              <a:buNone/>
              <a:defRPr sz="1600" b="1"/>
            </a:lvl4pPr>
            <a:lvl5pPr marL="1828891" indent="0">
              <a:buNone/>
              <a:defRPr sz="1600" b="1"/>
            </a:lvl5pPr>
            <a:lvl6pPr marL="2286114" indent="0">
              <a:buNone/>
              <a:defRPr sz="1600" b="1"/>
            </a:lvl6pPr>
            <a:lvl7pPr marL="2743337" indent="0">
              <a:buNone/>
              <a:defRPr sz="1600" b="1"/>
            </a:lvl7pPr>
            <a:lvl8pPr marL="3200560" indent="0">
              <a:buNone/>
              <a:defRPr sz="1600" b="1"/>
            </a:lvl8pPr>
            <a:lvl9pPr marL="3657783"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23" indent="0">
              <a:buNone/>
              <a:defRPr sz="2000" b="1"/>
            </a:lvl2pPr>
            <a:lvl3pPr marL="914446" indent="0">
              <a:buNone/>
              <a:defRPr sz="1800" b="1"/>
            </a:lvl3pPr>
            <a:lvl4pPr marL="1371669" indent="0">
              <a:buNone/>
              <a:defRPr sz="1600" b="1"/>
            </a:lvl4pPr>
            <a:lvl5pPr marL="1828891" indent="0">
              <a:buNone/>
              <a:defRPr sz="1600" b="1"/>
            </a:lvl5pPr>
            <a:lvl6pPr marL="2286114" indent="0">
              <a:buNone/>
              <a:defRPr sz="1600" b="1"/>
            </a:lvl6pPr>
            <a:lvl7pPr marL="2743337" indent="0">
              <a:buNone/>
              <a:defRPr sz="1600" b="1"/>
            </a:lvl7pPr>
            <a:lvl8pPr marL="3200560" indent="0">
              <a:buNone/>
              <a:defRPr sz="1600" b="1"/>
            </a:lvl8pPr>
            <a:lvl9pPr marL="3657783"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defTabSz="914446"/>
            <a:fld id="{970DF905-69B2-450B-A1B5-79CE048B1186}" type="datetimeFigureOut">
              <a:rPr lang="en-US" smtClean="0">
                <a:solidFill>
                  <a:prstClr val="black">
                    <a:tint val="75000"/>
                  </a:prstClr>
                </a:solidFill>
              </a:rPr>
              <a:pPr defTabSz="914446"/>
              <a:t>3/16/2026</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pPr defTabSz="914446"/>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pPr defTabSz="914446"/>
            <a:fld id="{EFF9F242-C63D-4CE0-A415-554342D55A9D}" type="slidenum">
              <a:rPr lang="en-US" smtClean="0">
                <a:solidFill>
                  <a:prstClr val="black">
                    <a:tint val="75000"/>
                  </a:prstClr>
                </a:solidFill>
              </a:rPr>
              <a:pPr defTabSz="914446"/>
              <a:t>‹#›</a:t>
            </a:fld>
            <a:endParaRPr lang="en-US" dirty="0">
              <a:solidFill>
                <a:prstClr val="black">
                  <a:tint val="75000"/>
                </a:prstClr>
              </a:solidFill>
            </a:endParaRPr>
          </a:p>
        </p:txBody>
      </p:sp>
    </p:spTree>
    <p:extLst>
      <p:ext uri="{BB962C8B-B14F-4D97-AF65-F5344CB8AC3E}">
        <p14:creationId xmlns:p14="http://schemas.microsoft.com/office/powerpoint/2010/main" val="214528730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defTabSz="914446"/>
            <a:fld id="{970DF905-69B2-450B-A1B5-79CE048B1186}" type="datetimeFigureOut">
              <a:rPr lang="en-US" smtClean="0">
                <a:solidFill>
                  <a:prstClr val="black">
                    <a:tint val="75000"/>
                  </a:prstClr>
                </a:solidFill>
              </a:rPr>
              <a:pPr defTabSz="914446"/>
              <a:t>3/16/2026</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defTabSz="914446"/>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pPr defTabSz="914446"/>
            <a:fld id="{EFF9F242-C63D-4CE0-A415-554342D55A9D}" type="slidenum">
              <a:rPr lang="en-US" smtClean="0">
                <a:solidFill>
                  <a:prstClr val="black">
                    <a:tint val="75000"/>
                  </a:prstClr>
                </a:solidFill>
              </a:rPr>
              <a:pPr defTabSz="914446"/>
              <a:t>‹#›</a:t>
            </a:fld>
            <a:endParaRPr lang="en-US" dirty="0">
              <a:solidFill>
                <a:prstClr val="black">
                  <a:tint val="75000"/>
                </a:prstClr>
              </a:solidFill>
            </a:endParaRPr>
          </a:p>
        </p:txBody>
      </p:sp>
    </p:spTree>
    <p:extLst>
      <p:ext uri="{BB962C8B-B14F-4D97-AF65-F5344CB8AC3E}">
        <p14:creationId xmlns:p14="http://schemas.microsoft.com/office/powerpoint/2010/main" val="16071584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defTabSz="914446"/>
            <a:fld id="{970DF905-69B2-450B-A1B5-79CE048B1186}" type="datetimeFigureOut">
              <a:rPr lang="en-US" smtClean="0">
                <a:solidFill>
                  <a:prstClr val="black">
                    <a:tint val="75000"/>
                  </a:prstClr>
                </a:solidFill>
              </a:rPr>
              <a:pPr defTabSz="914446"/>
              <a:t>3/16/2026</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pPr defTabSz="914446"/>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pPr defTabSz="914446"/>
            <a:fld id="{EFF9F242-C63D-4CE0-A415-554342D55A9D}" type="slidenum">
              <a:rPr lang="en-US" smtClean="0">
                <a:solidFill>
                  <a:prstClr val="black">
                    <a:tint val="75000"/>
                  </a:prstClr>
                </a:solidFill>
              </a:rPr>
              <a:pPr defTabSz="914446"/>
              <a:t>‹#›</a:t>
            </a:fld>
            <a:endParaRPr lang="en-US" dirty="0">
              <a:solidFill>
                <a:prstClr val="black">
                  <a:tint val="75000"/>
                </a:prstClr>
              </a:solidFill>
            </a:endParaRPr>
          </a:p>
        </p:txBody>
      </p:sp>
    </p:spTree>
    <p:extLst>
      <p:ext uri="{BB962C8B-B14F-4D97-AF65-F5344CB8AC3E}">
        <p14:creationId xmlns:p14="http://schemas.microsoft.com/office/powerpoint/2010/main" val="421300382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9" y="2057400"/>
            <a:ext cx="3932237" cy="3811588"/>
          </a:xfrm>
        </p:spPr>
        <p:txBody>
          <a:bodyPr/>
          <a:lstStyle>
            <a:lvl1pPr marL="0" indent="0">
              <a:buNone/>
              <a:defRPr sz="1600"/>
            </a:lvl1pPr>
            <a:lvl2pPr marL="457223" indent="0">
              <a:buNone/>
              <a:defRPr sz="1400"/>
            </a:lvl2pPr>
            <a:lvl3pPr marL="914446" indent="0">
              <a:buNone/>
              <a:defRPr sz="1200"/>
            </a:lvl3pPr>
            <a:lvl4pPr marL="1371669" indent="0">
              <a:buNone/>
              <a:defRPr sz="1000"/>
            </a:lvl4pPr>
            <a:lvl5pPr marL="1828891" indent="0">
              <a:buNone/>
              <a:defRPr sz="1000"/>
            </a:lvl5pPr>
            <a:lvl6pPr marL="2286114" indent="0">
              <a:buNone/>
              <a:defRPr sz="1000"/>
            </a:lvl6pPr>
            <a:lvl7pPr marL="2743337" indent="0">
              <a:buNone/>
              <a:defRPr sz="1000"/>
            </a:lvl7pPr>
            <a:lvl8pPr marL="3200560" indent="0">
              <a:buNone/>
              <a:defRPr sz="1000"/>
            </a:lvl8pPr>
            <a:lvl9pPr marL="365778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pPr defTabSz="914446"/>
            <a:fld id="{970DF905-69B2-450B-A1B5-79CE048B1186}" type="datetimeFigureOut">
              <a:rPr lang="en-US" smtClean="0">
                <a:solidFill>
                  <a:prstClr val="black">
                    <a:tint val="75000"/>
                  </a:prstClr>
                </a:solidFill>
              </a:rPr>
              <a:pPr defTabSz="914446"/>
              <a:t>3/16/2026</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defTabSz="914446"/>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defTabSz="914446"/>
            <a:fld id="{EFF9F242-C63D-4CE0-A415-554342D55A9D}" type="slidenum">
              <a:rPr lang="en-US" smtClean="0">
                <a:solidFill>
                  <a:prstClr val="black">
                    <a:tint val="75000"/>
                  </a:prstClr>
                </a:solidFill>
              </a:rPr>
              <a:pPr defTabSz="914446"/>
              <a:t>‹#›</a:t>
            </a:fld>
            <a:endParaRPr lang="en-US" dirty="0">
              <a:solidFill>
                <a:prstClr val="black">
                  <a:tint val="75000"/>
                </a:prstClr>
              </a:solidFill>
            </a:endParaRPr>
          </a:p>
        </p:txBody>
      </p:sp>
    </p:spTree>
    <p:extLst>
      <p:ext uri="{BB962C8B-B14F-4D97-AF65-F5344CB8AC3E}">
        <p14:creationId xmlns:p14="http://schemas.microsoft.com/office/powerpoint/2010/main" val="197687576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6"/>
            <a:ext cx="6172200" cy="4873625"/>
          </a:xfrm>
        </p:spPr>
        <p:txBody>
          <a:bodyPr/>
          <a:lstStyle>
            <a:lvl1pPr marL="0" indent="0">
              <a:buNone/>
              <a:defRPr sz="3200"/>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endParaRPr lang="en-US" dirty="0"/>
          </a:p>
        </p:txBody>
      </p:sp>
      <p:sp>
        <p:nvSpPr>
          <p:cNvPr id="4" name="Text Placeholder 3"/>
          <p:cNvSpPr>
            <a:spLocks noGrp="1"/>
          </p:cNvSpPr>
          <p:nvPr>
            <p:ph type="body" sz="half" idx="2"/>
          </p:nvPr>
        </p:nvSpPr>
        <p:spPr>
          <a:xfrm>
            <a:off x="839789" y="2057400"/>
            <a:ext cx="3932237" cy="3811588"/>
          </a:xfrm>
        </p:spPr>
        <p:txBody>
          <a:bodyPr/>
          <a:lstStyle>
            <a:lvl1pPr marL="0" indent="0">
              <a:buNone/>
              <a:defRPr sz="1600"/>
            </a:lvl1pPr>
            <a:lvl2pPr marL="457223" indent="0">
              <a:buNone/>
              <a:defRPr sz="1400"/>
            </a:lvl2pPr>
            <a:lvl3pPr marL="914446" indent="0">
              <a:buNone/>
              <a:defRPr sz="1200"/>
            </a:lvl3pPr>
            <a:lvl4pPr marL="1371669" indent="0">
              <a:buNone/>
              <a:defRPr sz="1000"/>
            </a:lvl4pPr>
            <a:lvl5pPr marL="1828891" indent="0">
              <a:buNone/>
              <a:defRPr sz="1000"/>
            </a:lvl5pPr>
            <a:lvl6pPr marL="2286114" indent="0">
              <a:buNone/>
              <a:defRPr sz="1000"/>
            </a:lvl6pPr>
            <a:lvl7pPr marL="2743337" indent="0">
              <a:buNone/>
              <a:defRPr sz="1000"/>
            </a:lvl7pPr>
            <a:lvl8pPr marL="3200560" indent="0">
              <a:buNone/>
              <a:defRPr sz="1000"/>
            </a:lvl8pPr>
            <a:lvl9pPr marL="365778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pPr defTabSz="914446"/>
            <a:fld id="{970DF905-69B2-450B-A1B5-79CE048B1186}" type="datetimeFigureOut">
              <a:rPr lang="en-US" smtClean="0">
                <a:solidFill>
                  <a:prstClr val="black">
                    <a:tint val="75000"/>
                  </a:prstClr>
                </a:solidFill>
              </a:rPr>
              <a:pPr defTabSz="914446"/>
              <a:t>3/16/2026</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defTabSz="914446"/>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defTabSz="914446"/>
            <a:fld id="{EFF9F242-C63D-4CE0-A415-554342D55A9D}" type="slidenum">
              <a:rPr lang="en-US" smtClean="0">
                <a:solidFill>
                  <a:prstClr val="black">
                    <a:tint val="75000"/>
                  </a:prstClr>
                </a:solidFill>
              </a:rPr>
              <a:pPr defTabSz="914446"/>
              <a:t>‹#›</a:t>
            </a:fld>
            <a:endParaRPr lang="en-US" dirty="0">
              <a:solidFill>
                <a:prstClr val="black">
                  <a:tint val="75000"/>
                </a:prstClr>
              </a:solidFill>
            </a:endParaRPr>
          </a:p>
        </p:txBody>
      </p:sp>
    </p:spTree>
    <p:extLst>
      <p:ext uri="{BB962C8B-B14F-4D97-AF65-F5344CB8AC3E}">
        <p14:creationId xmlns:p14="http://schemas.microsoft.com/office/powerpoint/2010/main" val="286429548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defTabSz="914446"/>
            <a:fld id="{970DF905-69B2-450B-A1B5-79CE048B1186}" type="datetimeFigureOut">
              <a:rPr lang="en-US" smtClean="0">
                <a:solidFill>
                  <a:prstClr val="black">
                    <a:tint val="75000"/>
                  </a:prstClr>
                </a:solidFill>
              </a:rPr>
              <a:pPr defTabSz="914446"/>
              <a:t>3/16/2026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defTabSz="914446"/>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defTabSz="914446"/>
            <a:fld id="{EFF9F242-C63D-4CE0-A415-554342D55A9D}" type="slidenum">
              <a:rPr lang="en-US" smtClean="0">
                <a:solidFill>
                  <a:prstClr val="black">
                    <a:tint val="75000"/>
                  </a:prstClr>
                </a:solidFill>
              </a:rPr>
              <a:pPr defTabSz="914446"/>
              <a:t>‹#›</a:t>
            </a:fld>
            <a:endParaRPr lang="en-US" dirty="0">
              <a:solidFill>
                <a:prstClr val="black">
                  <a:tint val="75000"/>
                </a:prstClr>
              </a:solidFill>
            </a:endParaRPr>
          </a:p>
        </p:txBody>
      </p:sp>
    </p:spTree>
    <p:extLst>
      <p:ext uri="{BB962C8B-B14F-4D97-AF65-F5344CB8AC3E}">
        <p14:creationId xmlns:p14="http://schemas.microsoft.com/office/powerpoint/2010/main" val="216756240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6"/>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6"/>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defTabSz="914446"/>
            <a:fld id="{970DF905-69B2-450B-A1B5-79CE048B1186}" type="datetimeFigureOut">
              <a:rPr lang="en-US" smtClean="0">
                <a:solidFill>
                  <a:prstClr val="black">
                    <a:tint val="75000"/>
                  </a:prstClr>
                </a:solidFill>
              </a:rPr>
              <a:pPr defTabSz="914446"/>
              <a:t>3/16/2026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defTabSz="914446"/>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defTabSz="914446"/>
            <a:fld id="{EFF9F242-C63D-4CE0-A415-554342D55A9D}" type="slidenum">
              <a:rPr lang="en-US" smtClean="0">
                <a:solidFill>
                  <a:prstClr val="black">
                    <a:tint val="75000"/>
                  </a:prstClr>
                </a:solidFill>
              </a:rPr>
              <a:pPr defTabSz="914446"/>
              <a:t>‹#›</a:t>
            </a:fld>
            <a:endParaRPr lang="en-US" dirty="0">
              <a:solidFill>
                <a:prstClr val="black">
                  <a:tint val="75000"/>
                </a:prstClr>
              </a:solidFill>
            </a:endParaRPr>
          </a:p>
        </p:txBody>
      </p:sp>
    </p:spTree>
    <p:extLst>
      <p:ext uri="{BB962C8B-B14F-4D97-AF65-F5344CB8AC3E}">
        <p14:creationId xmlns:p14="http://schemas.microsoft.com/office/powerpoint/2010/main" val="355459134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6"/>
        <p:cNvGrpSpPr/>
        <p:nvPr/>
      </p:nvGrpSpPr>
      <p:grpSpPr>
        <a:xfrm>
          <a:off x="0" y="0"/>
          <a:ext cx="0" cy="0"/>
          <a:chOff x="0" y="0"/>
          <a:chExt cx="0" cy="0"/>
        </a:xfrm>
      </p:grpSpPr>
      <p:sp>
        <p:nvSpPr>
          <p:cNvPr id="57" name="Google Shape;57;p14"/>
          <p:cNvSpPr txBox="1">
            <a:spLocks noGrp="1"/>
          </p:cNvSpPr>
          <p:nvPr>
            <p:ph type="dt" idx="10"/>
          </p:nvPr>
        </p:nvSpPr>
        <p:spPr>
          <a:xfrm>
            <a:off x="304800" y="4237568"/>
            <a:ext cx="1422400" cy="243417"/>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58" name="Google Shape;58;p14"/>
          <p:cNvSpPr txBox="1">
            <a:spLocks noGrp="1"/>
          </p:cNvSpPr>
          <p:nvPr>
            <p:ph type="ftr" idx="11"/>
          </p:nvPr>
        </p:nvSpPr>
        <p:spPr>
          <a:xfrm>
            <a:off x="2082800" y="4237568"/>
            <a:ext cx="1930400" cy="243417"/>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59" name="Google Shape;59;p14"/>
          <p:cNvSpPr txBox="1">
            <a:spLocks noGrp="1"/>
          </p:cNvSpPr>
          <p:nvPr>
            <p:ph type="sldNum" idx="12"/>
          </p:nvPr>
        </p:nvSpPr>
        <p:spPr>
          <a:xfrm>
            <a:off x="4368800" y="4237568"/>
            <a:ext cx="1422400" cy="243417"/>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defTabSz="1219170">
              <a:buClr>
                <a:srgbClr val="000000"/>
              </a:buClr>
            </a:pPr>
            <a:fld id="{00000000-1234-1234-1234-123412341234}" type="slidenum">
              <a:rPr lang="en" kern="0" smtClean="0"/>
              <a:pPr defTabSz="1219170">
                <a:buClr>
                  <a:srgbClr val="000000"/>
                </a:buClr>
              </a:pPr>
              <a:t>‹#›</a:t>
            </a:fld>
            <a:endParaRPr lang="en" kern="0"/>
          </a:p>
        </p:txBody>
      </p:sp>
    </p:spTree>
    <p:extLst>
      <p:ext uri="{BB962C8B-B14F-4D97-AF65-F5344CB8AC3E}">
        <p14:creationId xmlns:p14="http://schemas.microsoft.com/office/powerpoint/2010/main" val="200100150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60"/>
        <p:cNvGrpSpPr/>
        <p:nvPr/>
      </p:nvGrpSpPr>
      <p:grpSpPr>
        <a:xfrm>
          <a:off x="0" y="0"/>
          <a:ext cx="0" cy="0"/>
          <a:chOff x="0" y="0"/>
          <a:chExt cx="0" cy="0"/>
        </a:xfrm>
      </p:grpSpPr>
      <p:sp>
        <p:nvSpPr>
          <p:cNvPr id="61" name="Google Shape;61;p15"/>
          <p:cNvSpPr txBox="1">
            <a:spLocks noGrp="1"/>
          </p:cNvSpPr>
          <p:nvPr>
            <p:ph type="ctrTitle"/>
          </p:nvPr>
        </p:nvSpPr>
        <p:spPr>
          <a:xfrm>
            <a:off x="457200" y="1420285"/>
            <a:ext cx="5181600" cy="980017"/>
          </a:xfrm>
          <a:prstGeom prst="rect">
            <a:avLst/>
          </a:prstGeom>
          <a:noFill/>
          <a:ln>
            <a:noFill/>
          </a:ln>
        </p:spPr>
        <p:txBody>
          <a:bodyPr spcFirstLastPara="1" wrap="square" lIns="45725" tIns="22850" rIns="45725" bIns="22850" anchor="ctr" anchorCtr="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a:endParaRPr/>
          </a:p>
        </p:txBody>
      </p:sp>
      <p:sp>
        <p:nvSpPr>
          <p:cNvPr id="62" name="Google Shape;62;p15"/>
          <p:cNvSpPr txBox="1">
            <a:spLocks noGrp="1"/>
          </p:cNvSpPr>
          <p:nvPr>
            <p:ph type="subTitle" idx="1"/>
          </p:nvPr>
        </p:nvSpPr>
        <p:spPr>
          <a:xfrm>
            <a:off x="914400" y="2590800"/>
            <a:ext cx="4267200" cy="1168400"/>
          </a:xfrm>
          <a:prstGeom prst="rect">
            <a:avLst/>
          </a:prstGeom>
          <a:noFill/>
          <a:ln>
            <a:noFill/>
          </a:ln>
        </p:spPr>
        <p:txBody>
          <a:bodyPr spcFirstLastPara="1" wrap="square" lIns="45725" tIns="22850" rIns="45725" bIns="22850" anchor="t" anchorCtr="0">
            <a:normAutofit/>
          </a:bodyPr>
          <a:lstStyle>
            <a:lvl1pPr lvl="0" algn="ctr">
              <a:spcBef>
                <a:spcPts val="400"/>
              </a:spcBef>
              <a:spcAft>
                <a:spcPts val="0"/>
              </a:spcAft>
              <a:buClr>
                <a:srgbClr val="888888"/>
              </a:buClr>
              <a:buSzPts val="1600"/>
              <a:buNone/>
              <a:defRPr>
                <a:solidFill>
                  <a:srgbClr val="888888"/>
                </a:solidFill>
              </a:defRPr>
            </a:lvl1pPr>
            <a:lvl2pPr lvl="1" algn="ctr">
              <a:spcBef>
                <a:spcPts val="400"/>
              </a:spcBef>
              <a:spcAft>
                <a:spcPts val="0"/>
              </a:spcAft>
              <a:buClr>
                <a:srgbClr val="888888"/>
              </a:buClr>
              <a:buSzPts val="1400"/>
              <a:buNone/>
              <a:defRPr>
                <a:solidFill>
                  <a:srgbClr val="888888"/>
                </a:solidFill>
              </a:defRPr>
            </a:lvl2pPr>
            <a:lvl3pPr lvl="2" algn="ctr">
              <a:spcBef>
                <a:spcPts val="267"/>
              </a:spcBef>
              <a:spcAft>
                <a:spcPts val="0"/>
              </a:spcAft>
              <a:buClr>
                <a:srgbClr val="888888"/>
              </a:buClr>
              <a:buSzPts val="1200"/>
              <a:buNone/>
              <a:defRPr>
                <a:solidFill>
                  <a:srgbClr val="888888"/>
                </a:solidFill>
              </a:defRPr>
            </a:lvl3pPr>
            <a:lvl4pPr lvl="3" algn="ctr">
              <a:spcBef>
                <a:spcPts val="267"/>
              </a:spcBef>
              <a:spcAft>
                <a:spcPts val="0"/>
              </a:spcAft>
              <a:buClr>
                <a:srgbClr val="888888"/>
              </a:buClr>
              <a:buSzPts val="1000"/>
              <a:buNone/>
              <a:defRPr>
                <a:solidFill>
                  <a:srgbClr val="888888"/>
                </a:solidFill>
              </a:defRPr>
            </a:lvl4pPr>
            <a:lvl5pPr lvl="4" algn="ctr">
              <a:spcBef>
                <a:spcPts val="267"/>
              </a:spcBef>
              <a:spcAft>
                <a:spcPts val="0"/>
              </a:spcAft>
              <a:buClr>
                <a:srgbClr val="888888"/>
              </a:buClr>
              <a:buSzPts val="1000"/>
              <a:buNone/>
              <a:defRPr>
                <a:solidFill>
                  <a:srgbClr val="888888"/>
                </a:solidFill>
              </a:defRPr>
            </a:lvl5pPr>
            <a:lvl6pPr lvl="5" algn="ctr">
              <a:spcBef>
                <a:spcPts val="267"/>
              </a:spcBef>
              <a:spcAft>
                <a:spcPts val="0"/>
              </a:spcAft>
              <a:buClr>
                <a:srgbClr val="888888"/>
              </a:buClr>
              <a:buSzPts val="1000"/>
              <a:buNone/>
              <a:defRPr>
                <a:solidFill>
                  <a:srgbClr val="888888"/>
                </a:solidFill>
              </a:defRPr>
            </a:lvl6pPr>
            <a:lvl7pPr lvl="6" algn="ctr">
              <a:spcBef>
                <a:spcPts val="267"/>
              </a:spcBef>
              <a:spcAft>
                <a:spcPts val="0"/>
              </a:spcAft>
              <a:buClr>
                <a:srgbClr val="888888"/>
              </a:buClr>
              <a:buSzPts val="1000"/>
              <a:buNone/>
              <a:defRPr>
                <a:solidFill>
                  <a:srgbClr val="888888"/>
                </a:solidFill>
              </a:defRPr>
            </a:lvl7pPr>
            <a:lvl8pPr lvl="7" algn="ctr">
              <a:spcBef>
                <a:spcPts val="267"/>
              </a:spcBef>
              <a:spcAft>
                <a:spcPts val="0"/>
              </a:spcAft>
              <a:buClr>
                <a:srgbClr val="888888"/>
              </a:buClr>
              <a:buSzPts val="1000"/>
              <a:buNone/>
              <a:defRPr>
                <a:solidFill>
                  <a:srgbClr val="888888"/>
                </a:solidFill>
              </a:defRPr>
            </a:lvl8pPr>
            <a:lvl9pPr lvl="8" algn="ctr">
              <a:spcBef>
                <a:spcPts val="267"/>
              </a:spcBef>
              <a:spcAft>
                <a:spcPts val="0"/>
              </a:spcAft>
              <a:buClr>
                <a:srgbClr val="888888"/>
              </a:buClr>
              <a:buSzPts val="1000"/>
              <a:buNone/>
              <a:defRPr>
                <a:solidFill>
                  <a:srgbClr val="888888"/>
                </a:solidFill>
              </a:defRPr>
            </a:lvl9pPr>
          </a:lstStyle>
          <a:p>
            <a:endParaRPr/>
          </a:p>
        </p:txBody>
      </p:sp>
      <p:sp>
        <p:nvSpPr>
          <p:cNvPr id="63" name="Google Shape;63;p15"/>
          <p:cNvSpPr txBox="1">
            <a:spLocks noGrp="1"/>
          </p:cNvSpPr>
          <p:nvPr>
            <p:ph type="dt" idx="10"/>
          </p:nvPr>
        </p:nvSpPr>
        <p:spPr>
          <a:xfrm>
            <a:off x="304800" y="4237568"/>
            <a:ext cx="1422400" cy="243417"/>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64" name="Google Shape;64;p15"/>
          <p:cNvSpPr txBox="1">
            <a:spLocks noGrp="1"/>
          </p:cNvSpPr>
          <p:nvPr>
            <p:ph type="ftr" idx="11"/>
          </p:nvPr>
        </p:nvSpPr>
        <p:spPr>
          <a:xfrm>
            <a:off x="2082800" y="4237568"/>
            <a:ext cx="1930400" cy="243417"/>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65" name="Google Shape;65;p15"/>
          <p:cNvSpPr txBox="1">
            <a:spLocks noGrp="1"/>
          </p:cNvSpPr>
          <p:nvPr>
            <p:ph type="sldNum" idx="12"/>
          </p:nvPr>
        </p:nvSpPr>
        <p:spPr>
          <a:xfrm>
            <a:off x="4368800" y="4237568"/>
            <a:ext cx="1422400" cy="243417"/>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defTabSz="1219170">
              <a:buClr>
                <a:srgbClr val="000000"/>
              </a:buClr>
            </a:pPr>
            <a:fld id="{00000000-1234-1234-1234-123412341234}" type="slidenum">
              <a:rPr lang="en" kern="0" smtClean="0"/>
              <a:pPr defTabSz="1219170">
                <a:buClr>
                  <a:srgbClr val="000000"/>
                </a:buClr>
              </a:pPr>
              <a:t>‹#›</a:t>
            </a:fld>
            <a:endParaRPr lang="en" kern="0"/>
          </a:p>
        </p:txBody>
      </p:sp>
    </p:spTree>
    <p:extLst>
      <p:ext uri="{BB962C8B-B14F-4D97-AF65-F5344CB8AC3E}">
        <p14:creationId xmlns:p14="http://schemas.microsoft.com/office/powerpoint/2010/main" val="229751945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66"/>
        <p:cNvGrpSpPr/>
        <p:nvPr/>
      </p:nvGrpSpPr>
      <p:grpSpPr>
        <a:xfrm>
          <a:off x="0" y="0"/>
          <a:ext cx="0" cy="0"/>
          <a:chOff x="0" y="0"/>
          <a:chExt cx="0" cy="0"/>
        </a:xfrm>
      </p:grpSpPr>
      <p:sp>
        <p:nvSpPr>
          <p:cNvPr id="67" name="Google Shape;67;p16"/>
          <p:cNvSpPr txBox="1">
            <a:spLocks noGrp="1"/>
          </p:cNvSpPr>
          <p:nvPr>
            <p:ph type="title"/>
          </p:nvPr>
        </p:nvSpPr>
        <p:spPr>
          <a:xfrm>
            <a:off x="304800" y="183092"/>
            <a:ext cx="5486400" cy="762000"/>
          </a:xfrm>
          <a:prstGeom prst="rect">
            <a:avLst/>
          </a:prstGeom>
          <a:noFill/>
          <a:ln>
            <a:noFill/>
          </a:ln>
        </p:spPr>
        <p:txBody>
          <a:bodyPr spcFirstLastPara="1" wrap="square" lIns="45725" tIns="22850" rIns="45725" bIns="22850" anchor="ctr" anchorCtr="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a:endParaRPr/>
          </a:p>
        </p:txBody>
      </p:sp>
      <p:sp>
        <p:nvSpPr>
          <p:cNvPr id="68" name="Google Shape;68;p16"/>
          <p:cNvSpPr txBox="1">
            <a:spLocks noGrp="1"/>
          </p:cNvSpPr>
          <p:nvPr>
            <p:ph type="body" idx="1"/>
          </p:nvPr>
        </p:nvSpPr>
        <p:spPr>
          <a:xfrm>
            <a:off x="304800" y="1066800"/>
            <a:ext cx="5486400" cy="3017309"/>
          </a:xfrm>
          <a:prstGeom prst="rect">
            <a:avLst/>
          </a:prstGeom>
          <a:noFill/>
          <a:ln>
            <a:noFill/>
          </a:ln>
        </p:spPr>
        <p:txBody>
          <a:bodyPr spcFirstLastPara="1" wrap="square" lIns="45725" tIns="22850" rIns="45725" bIns="22850" anchor="t" anchorCtr="0">
            <a:normAutofit/>
          </a:bodyPr>
          <a:lstStyle>
            <a:lvl1pPr marL="609585" lvl="0" indent="-380990" algn="l">
              <a:spcBef>
                <a:spcPts val="267"/>
              </a:spcBef>
              <a:spcAft>
                <a:spcPts val="0"/>
              </a:spcAft>
              <a:buClr>
                <a:schemeClr val="dk1"/>
              </a:buClr>
              <a:buSzPts val="900"/>
              <a:buChar char="•"/>
              <a:defRPr/>
            </a:lvl1pPr>
            <a:lvl2pPr marL="1219170" lvl="1" indent="-380990" algn="l">
              <a:spcBef>
                <a:spcPts val="267"/>
              </a:spcBef>
              <a:spcAft>
                <a:spcPts val="0"/>
              </a:spcAft>
              <a:buClr>
                <a:schemeClr val="dk1"/>
              </a:buClr>
              <a:buSzPts val="900"/>
              <a:buChar char="–"/>
              <a:defRPr/>
            </a:lvl2pPr>
            <a:lvl3pPr marL="1828754" lvl="2" indent="-380990" algn="l">
              <a:spcBef>
                <a:spcPts val="267"/>
              </a:spcBef>
              <a:spcAft>
                <a:spcPts val="0"/>
              </a:spcAft>
              <a:buClr>
                <a:schemeClr val="dk1"/>
              </a:buClr>
              <a:buSzPts val="900"/>
              <a:buChar char="•"/>
              <a:defRPr/>
            </a:lvl3pPr>
            <a:lvl4pPr marL="2438339" lvl="3" indent="-380990" algn="l">
              <a:spcBef>
                <a:spcPts val="267"/>
              </a:spcBef>
              <a:spcAft>
                <a:spcPts val="0"/>
              </a:spcAft>
              <a:buClr>
                <a:schemeClr val="dk1"/>
              </a:buClr>
              <a:buSzPts val="900"/>
              <a:buChar char="–"/>
              <a:defRPr/>
            </a:lvl4pPr>
            <a:lvl5pPr marL="3047924" lvl="4" indent="-380990" algn="l">
              <a:spcBef>
                <a:spcPts val="267"/>
              </a:spcBef>
              <a:spcAft>
                <a:spcPts val="0"/>
              </a:spcAft>
              <a:buClr>
                <a:schemeClr val="dk1"/>
              </a:buClr>
              <a:buSzPts val="900"/>
              <a:buChar char="»"/>
              <a:defRPr/>
            </a:lvl5pPr>
            <a:lvl6pPr marL="3657509" lvl="5" indent="-380990" algn="l">
              <a:spcBef>
                <a:spcPts val="267"/>
              </a:spcBef>
              <a:spcAft>
                <a:spcPts val="0"/>
              </a:spcAft>
              <a:buClr>
                <a:schemeClr val="dk1"/>
              </a:buClr>
              <a:buSzPts val="900"/>
              <a:buChar char="•"/>
              <a:defRPr/>
            </a:lvl6pPr>
            <a:lvl7pPr marL="4267093" lvl="6" indent="-380990" algn="l">
              <a:spcBef>
                <a:spcPts val="267"/>
              </a:spcBef>
              <a:spcAft>
                <a:spcPts val="0"/>
              </a:spcAft>
              <a:buClr>
                <a:schemeClr val="dk1"/>
              </a:buClr>
              <a:buSzPts val="900"/>
              <a:buChar char="•"/>
              <a:defRPr/>
            </a:lvl7pPr>
            <a:lvl8pPr marL="4876678" lvl="7" indent="-380990" algn="l">
              <a:spcBef>
                <a:spcPts val="267"/>
              </a:spcBef>
              <a:spcAft>
                <a:spcPts val="0"/>
              </a:spcAft>
              <a:buClr>
                <a:schemeClr val="dk1"/>
              </a:buClr>
              <a:buSzPts val="900"/>
              <a:buChar char="•"/>
              <a:defRPr/>
            </a:lvl8pPr>
            <a:lvl9pPr marL="5486263" lvl="8" indent="-380990" algn="l">
              <a:spcBef>
                <a:spcPts val="267"/>
              </a:spcBef>
              <a:spcAft>
                <a:spcPts val="0"/>
              </a:spcAft>
              <a:buClr>
                <a:schemeClr val="dk1"/>
              </a:buClr>
              <a:buSzPts val="900"/>
              <a:buChar char="•"/>
              <a:defRPr/>
            </a:lvl9pPr>
          </a:lstStyle>
          <a:p>
            <a:endParaRPr/>
          </a:p>
        </p:txBody>
      </p:sp>
      <p:sp>
        <p:nvSpPr>
          <p:cNvPr id="69" name="Google Shape;69;p16"/>
          <p:cNvSpPr txBox="1">
            <a:spLocks noGrp="1"/>
          </p:cNvSpPr>
          <p:nvPr>
            <p:ph type="dt" idx="10"/>
          </p:nvPr>
        </p:nvSpPr>
        <p:spPr>
          <a:xfrm>
            <a:off x="304800" y="4237568"/>
            <a:ext cx="1422400" cy="243417"/>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70" name="Google Shape;70;p16"/>
          <p:cNvSpPr txBox="1">
            <a:spLocks noGrp="1"/>
          </p:cNvSpPr>
          <p:nvPr>
            <p:ph type="ftr" idx="11"/>
          </p:nvPr>
        </p:nvSpPr>
        <p:spPr>
          <a:xfrm>
            <a:off x="2082800" y="4237568"/>
            <a:ext cx="1930400" cy="243417"/>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71" name="Google Shape;71;p16"/>
          <p:cNvSpPr txBox="1">
            <a:spLocks noGrp="1"/>
          </p:cNvSpPr>
          <p:nvPr>
            <p:ph type="sldNum" idx="12"/>
          </p:nvPr>
        </p:nvSpPr>
        <p:spPr>
          <a:xfrm>
            <a:off x="4368800" y="4237568"/>
            <a:ext cx="1422400" cy="243417"/>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defTabSz="1219170">
              <a:buClr>
                <a:srgbClr val="000000"/>
              </a:buClr>
            </a:pPr>
            <a:fld id="{00000000-1234-1234-1234-123412341234}" type="slidenum">
              <a:rPr lang="en" kern="0" smtClean="0"/>
              <a:pPr defTabSz="1219170">
                <a:buClr>
                  <a:srgbClr val="000000"/>
                </a:buClr>
              </a:pPr>
              <a:t>‹#›</a:t>
            </a:fld>
            <a:endParaRPr lang="en" kern="0"/>
          </a:p>
        </p:txBody>
      </p:sp>
    </p:spTree>
    <p:extLst>
      <p:ext uri="{BB962C8B-B14F-4D97-AF65-F5344CB8AC3E}">
        <p14:creationId xmlns:p14="http://schemas.microsoft.com/office/powerpoint/2010/main" val="39336829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72"/>
        <p:cNvGrpSpPr/>
        <p:nvPr/>
      </p:nvGrpSpPr>
      <p:grpSpPr>
        <a:xfrm>
          <a:off x="0" y="0"/>
          <a:ext cx="0" cy="0"/>
          <a:chOff x="0" y="0"/>
          <a:chExt cx="0" cy="0"/>
        </a:xfrm>
      </p:grpSpPr>
      <p:sp>
        <p:nvSpPr>
          <p:cNvPr id="73" name="Google Shape;73;p17"/>
          <p:cNvSpPr txBox="1">
            <a:spLocks noGrp="1"/>
          </p:cNvSpPr>
          <p:nvPr>
            <p:ph type="title"/>
          </p:nvPr>
        </p:nvSpPr>
        <p:spPr>
          <a:xfrm>
            <a:off x="481541" y="2937933"/>
            <a:ext cx="5181600" cy="908051"/>
          </a:xfrm>
          <a:prstGeom prst="rect">
            <a:avLst/>
          </a:prstGeom>
          <a:noFill/>
          <a:ln>
            <a:noFill/>
          </a:ln>
        </p:spPr>
        <p:txBody>
          <a:bodyPr spcFirstLastPara="1" wrap="square" lIns="45725" tIns="22850" rIns="45725" bIns="22850" anchor="t" anchorCtr="0">
            <a:normAutofit/>
          </a:bodyPr>
          <a:lstStyle>
            <a:lvl1pPr lvl="0" algn="l">
              <a:spcBef>
                <a:spcPts val="0"/>
              </a:spcBef>
              <a:spcAft>
                <a:spcPts val="0"/>
              </a:spcAft>
              <a:buClr>
                <a:schemeClr val="dk1"/>
              </a:buClr>
              <a:buSzPts val="2000"/>
              <a:buFont typeface="Calibri"/>
              <a:buNone/>
              <a:defRPr sz="2667" b="1" cap="none"/>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a:endParaRPr/>
          </a:p>
        </p:txBody>
      </p:sp>
      <p:sp>
        <p:nvSpPr>
          <p:cNvPr id="74" name="Google Shape;74;p17"/>
          <p:cNvSpPr txBox="1">
            <a:spLocks noGrp="1"/>
          </p:cNvSpPr>
          <p:nvPr>
            <p:ph type="body" idx="1"/>
          </p:nvPr>
        </p:nvSpPr>
        <p:spPr>
          <a:xfrm>
            <a:off x="481541" y="1937810"/>
            <a:ext cx="5181600" cy="1000125"/>
          </a:xfrm>
          <a:prstGeom prst="rect">
            <a:avLst/>
          </a:prstGeom>
          <a:noFill/>
          <a:ln>
            <a:noFill/>
          </a:ln>
        </p:spPr>
        <p:txBody>
          <a:bodyPr spcFirstLastPara="1" wrap="square" lIns="45725" tIns="22850" rIns="45725" bIns="22850" anchor="b" anchorCtr="0">
            <a:normAutofit/>
          </a:bodyPr>
          <a:lstStyle>
            <a:lvl1pPr marL="609585" lvl="0" indent="-304792" algn="l">
              <a:spcBef>
                <a:spcPts val="267"/>
              </a:spcBef>
              <a:spcAft>
                <a:spcPts val="0"/>
              </a:spcAft>
              <a:buClr>
                <a:srgbClr val="888888"/>
              </a:buClr>
              <a:buSzPts val="1000"/>
              <a:buNone/>
              <a:defRPr sz="1333">
                <a:solidFill>
                  <a:srgbClr val="888888"/>
                </a:solidFill>
              </a:defRPr>
            </a:lvl1pPr>
            <a:lvl2pPr marL="1219170" lvl="1" indent="-304792" algn="l">
              <a:spcBef>
                <a:spcPts val="267"/>
              </a:spcBef>
              <a:spcAft>
                <a:spcPts val="0"/>
              </a:spcAft>
              <a:buClr>
                <a:srgbClr val="888888"/>
              </a:buClr>
              <a:buSzPts val="900"/>
              <a:buNone/>
              <a:defRPr sz="1200">
                <a:solidFill>
                  <a:srgbClr val="888888"/>
                </a:solidFill>
              </a:defRPr>
            </a:lvl2pPr>
            <a:lvl3pPr marL="1828754" lvl="2" indent="-304792" algn="l">
              <a:spcBef>
                <a:spcPts val="267"/>
              </a:spcBef>
              <a:spcAft>
                <a:spcPts val="0"/>
              </a:spcAft>
              <a:buClr>
                <a:srgbClr val="888888"/>
              </a:buClr>
              <a:buSzPts val="800"/>
              <a:buNone/>
              <a:defRPr sz="1067">
                <a:solidFill>
                  <a:srgbClr val="888888"/>
                </a:solidFill>
              </a:defRPr>
            </a:lvl3pPr>
            <a:lvl4pPr marL="2438339" lvl="3" indent="-304792" algn="l">
              <a:spcBef>
                <a:spcPts val="133"/>
              </a:spcBef>
              <a:spcAft>
                <a:spcPts val="0"/>
              </a:spcAft>
              <a:buClr>
                <a:srgbClr val="888888"/>
              </a:buClr>
              <a:buSzPts val="700"/>
              <a:buNone/>
              <a:defRPr sz="933">
                <a:solidFill>
                  <a:srgbClr val="888888"/>
                </a:solidFill>
              </a:defRPr>
            </a:lvl4pPr>
            <a:lvl5pPr marL="3047924" lvl="4" indent="-304792" algn="l">
              <a:spcBef>
                <a:spcPts val="133"/>
              </a:spcBef>
              <a:spcAft>
                <a:spcPts val="0"/>
              </a:spcAft>
              <a:buClr>
                <a:srgbClr val="888888"/>
              </a:buClr>
              <a:buSzPts val="700"/>
              <a:buNone/>
              <a:defRPr sz="933">
                <a:solidFill>
                  <a:srgbClr val="888888"/>
                </a:solidFill>
              </a:defRPr>
            </a:lvl5pPr>
            <a:lvl6pPr marL="3657509" lvl="5" indent="-304792" algn="l">
              <a:spcBef>
                <a:spcPts val="133"/>
              </a:spcBef>
              <a:spcAft>
                <a:spcPts val="0"/>
              </a:spcAft>
              <a:buClr>
                <a:srgbClr val="888888"/>
              </a:buClr>
              <a:buSzPts val="700"/>
              <a:buNone/>
              <a:defRPr sz="933">
                <a:solidFill>
                  <a:srgbClr val="888888"/>
                </a:solidFill>
              </a:defRPr>
            </a:lvl6pPr>
            <a:lvl7pPr marL="4267093" lvl="6" indent="-304792" algn="l">
              <a:spcBef>
                <a:spcPts val="133"/>
              </a:spcBef>
              <a:spcAft>
                <a:spcPts val="0"/>
              </a:spcAft>
              <a:buClr>
                <a:srgbClr val="888888"/>
              </a:buClr>
              <a:buSzPts val="700"/>
              <a:buNone/>
              <a:defRPr sz="933">
                <a:solidFill>
                  <a:srgbClr val="888888"/>
                </a:solidFill>
              </a:defRPr>
            </a:lvl7pPr>
            <a:lvl8pPr marL="4876678" lvl="7" indent="-304792" algn="l">
              <a:spcBef>
                <a:spcPts val="133"/>
              </a:spcBef>
              <a:spcAft>
                <a:spcPts val="0"/>
              </a:spcAft>
              <a:buClr>
                <a:srgbClr val="888888"/>
              </a:buClr>
              <a:buSzPts val="700"/>
              <a:buNone/>
              <a:defRPr sz="933">
                <a:solidFill>
                  <a:srgbClr val="888888"/>
                </a:solidFill>
              </a:defRPr>
            </a:lvl8pPr>
            <a:lvl9pPr marL="5486263" lvl="8" indent="-304792" algn="l">
              <a:spcBef>
                <a:spcPts val="133"/>
              </a:spcBef>
              <a:spcAft>
                <a:spcPts val="0"/>
              </a:spcAft>
              <a:buClr>
                <a:srgbClr val="888888"/>
              </a:buClr>
              <a:buSzPts val="700"/>
              <a:buNone/>
              <a:defRPr sz="933">
                <a:solidFill>
                  <a:srgbClr val="888888"/>
                </a:solidFill>
              </a:defRPr>
            </a:lvl9pPr>
          </a:lstStyle>
          <a:p>
            <a:endParaRPr/>
          </a:p>
        </p:txBody>
      </p:sp>
      <p:sp>
        <p:nvSpPr>
          <p:cNvPr id="75" name="Google Shape;75;p17"/>
          <p:cNvSpPr txBox="1">
            <a:spLocks noGrp="1"/>
          </p:cNvSpPr>
          <p:nvPr>
            <p:ph type="dt" idx="10"/>
          </p:nvPr>
        </p:nvSpPr>
        <p:spPr>
          <a:xfrm>
            <a:off x="304800" y="4237568"/>
            <a:ext cx="1422400" cy="243417"/>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76" name="Google Shape;76;p17"/>
          <p:cNvSpPr txBox="1">
            <a:spLocks noGrp="1"/>
          </p:cNvSpPr>
          <p:nvPr>
            <p:ph type="ftr" idx="11"/>
          </p:nvPr>
        </p:nvSpPr>
        <p:spPr>
          <a:xfrm>
            <a:off x="2082800" y="4237568"/>
            <a:ext cx="1930400" cy="243417"/>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77" name="Google Shape;77;p17"/>
          <p:cNvSpPr txBox="1">
            <a:spLocks noGrp="1"/>
          </p:cNvSpPr>
          <p:nvPr>
            <p:ph type="sldNum" idx="12"/>
          </p:nvPr>
        </p:nvSpPr>
        <p:spPr>
          <a:xfrm>
            <a:off x="4368800" y="4237568"/>
            <a:ext cx="1422400" cy="243417"/>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defTabSz="1219170">
              <a:buClr>
                <a:srgbClr val="000000"/>
              </a:buClr>
            </a:pPr>
            <a:fld id="{00000000-1234-1234-1234-123412341234}" type="slidenum">
              <a:rPr lang="en" kern="0" smtClean="0"/>
              <a:pPr defTabSz="1219170">
                <a:buClr>
                  <a:srgbClr val="000000"/>
                </a:buClr>
              </a:pPr>
              <a:t>‹#›</a:t>
            </a:fld>
            <a:endParaRPr lang="en" kern="0"/>
          </a:p>
        </p:txBody>
      </p:sp>
    </p:spTree>
    <p:extLst>
      <p:ext uri="{BB962C8B-B14F-4D97-AF65-F5344CB8AC3E}">
        <p14:creationId xmlns:p14="http://schemas.microsoft.com/office/powerpoint/2010/main" val="349719638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78"/>
        <p:cNvGrpSpPr/>
        <p:nvPr/>
      </p:nvGrpSpPr>
      <p:grpSpPr>
        <a:xfrm>
          <a:off x="0" y="0"/>
          <a:ext cx="0" cy="0"/>
          <a:chOff x="0" y="0"/>
          <a:chExt cx="0" cy="0"/>
        </a:xfrm>
      </p:grpSpPr>
      <p:sp>
        <p:nvSpPr>
          <p:cNvPr id="79" name="Google Shape;79;p18"/>
          <p:cNvSpPr txBox="1">
            <a:spLocks noGrp="1"/>
          </p:cNvSpPr>
          <p:nvPr>
            <p:ph type="title"/>
          </p:nvPr>
        </p:nvSpPr>
        <p:spPr>
          <a:xfrm>
            <a:off x="304800" y="183092"/>
            <a:ext cx="5486400" cy="762000"/>
          </a:xfrm>
          <a:prstGeom prst="rect">
            <a:avLst/>
          </a:prstGeom>
          <a:noFill/>
          <a:ln>
            <a:noFill/>
          </a:ln>
        </p:spPr>
        <p:txBody>
          <a:bodyPr spcFirstLastPara="1" wrap="square" lIns="45725" tIns="22850" rIns="45725" bIns="22850" anchor="ctr" anchorCtr="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a:endParaRPr/>
          </a:p>
        </p:txBody>
      </p:sp>
      <p:sp>
        <p:nvSpPr>
          <p:cNvPr id="80" name="Google Shape;80;p18"/>
          <p:cNvSpPr txBox="1">
            <a:spLocks noGrp="1"/>
          </p:cNvSpPr>
          <p:nvPr>
            <p:ph type="body" idx="1"/>
          </p:nvPr>
        </p:nvSpPr>
        <p:spPr>
          <a:xfrm>
            <a:off x="304800" y="1066800"/>
            <a:ext cx="2692400" cy="3017309"/>
          </a:xfrm>
          <a:prstGeom prst="rect">
            <a:avLst/>
          </a:prstGeom>
          <a:noFill/>
          <a:ln>
            <a:noFill/>
          </a:ln>
        </p:spPr>
        <p:txBody>
          <a:bodyPr spcFirstLastPara="1" wrap="square" lIns="45725" tIns="22850" rIns="45725" bIns="22850" anchor="t" anchorCtr="0">
            <a:normAutofit/>
          </a:bodyPr>
          <a:lstStyle>
            <a:lvl1pPr marL="609585" lvl="0" indent="-423323" algn="l">
              <a:spcBef>
                <a:spcPts val="400"/>
              </a:spcBef>
              <a:spcAft>
                <a:spcPts val="0"/>
              </a:spcAft>
              <a:buClr>
                <a:schemeClr val="dk1"/>
              </a:buClr>
              <a:buSzPts val="1400"/>
              <a:buChar char="•"/>
              <a:defRPr sz="1867"/>
            </a:lvl1pPr>
            <a:lvl2pPr marL="1219170" lvl="1" indent="-406390" algn="l">
              <a:spcBef>
                <a:spcPts val="267"/>
              </a:spcBef>
              <a:spcAft>
                <a:spcPts val="0"/>
              </a:spcAft>
              <a:buClr>
                <a:schemeClr val="dk1"/>
              </a:buClr>
              <a:buSzPts val="1200"/>
              <a:buChar char="–"/>
              <a:defRPr sz="1600"/>
            </a:lvl2pPr>
            <a:lvl3pPr marL="1828754" lvl="2" indent="-389457" algn="l">
              <a:spcBef>
                <a:spcPts val="267"/>
              </a:spcBef>
              <a:spcAft>
                <a:spcPts val="0"/>
              </a:spcAft>
              <a:buClr>
                <a:schemeClr val="dk1"/>
              </a:buClr>
              <a:buSzPts val="1000"/>
              <a:buChar char="•"/>
              <a:defRPr sz="1333"/>
            </a:lvl3pPr>
            <a:lvl4pPr marL="2438339" lvl="3" indent="-380990" algn="l">
              <a:spcBef>
                <a:spcPts val="267"/>
              </a:spcBef>
              <a:spcAft>
                <a:spcPts val="0"/>
              </a:spcAft>
              <a:buClr>
                <a:schemeClr val="dk1"/>
              </a:buClr>
              <a:buSzPts val="900"/>
              <a:buChar char="–"/>
              <a:defRPr sz="1200"/>
            </a:lvl4pPr>
            <a:lvl5pPr marL="3047924" lvl="4" indent="-380990" algn="l">
              <a:spcBef>
                <a:spcPts val="267"/>
              </a:spcBef>
              <a:spcAft>
                <a:spcPts val="0"/>
              </a:spcAft>
              <a:buClr>
                <a:schemeClr val="dk1"/>
              </a:buClr>
              <a:buSzPts val="900"/>
              <a:buChar char="»"/>
              <a:defRPr sz="1200"/>
            </a:lvl5pPr>
            <a:lvl6pPr marL="3657509" lvl="5" indent="-380990" algn="l">
              <a:spcBef>
                <a:spcPts val="267"/>
              </a:spcBef>
              <a:spcAft>
                <a:spcPts val="0"/>
              </a:spcAft>
              <a:buClr>
                <a:schemeClr val="dk1"/>
              </a:buClr>
              <a:buSzPts val="900"/>
              <a:buChar char="•"/>
              <a:defRPr sz="1200"/>
            </a:lvl6pPr>
            <a:lvl7pPr marL="4267093" lvl="6" indent="-380990" algn="l">
              <a:spcBef>
                <a:spcPts val="267"/>
              </a:spcBef>
              <a:spcAft>
                <a:spcPts val="0"/>
              </a:spcAft>
              <a:buClr>
                <a:schemeClr val="dk1"/>
              </a:buClr>
              <a:buSzPts val="900"/>
              <a:buChar char="•"/>
              <a:defRPr sz="1200"/>
            </a:lvl7pPr>
            <a:lvl8pPr marL="4876678" lvl="7" indent="-380990" algn="l">
              <a:spcBef>
                <a:spcPts val="267"/>
              </a:spcBef>
              <a:spcAft>
                <a:spcPts val="0"/>
              </a:spcAft>
              <a:buClr>
                <a:schemeClr val="dk1"/>
              </a:buClr>
              <a:buSzPts val="900"/>
              <a:buChar char="•"/>
              <a:defRPr sz="1200"/>
            </a:lvl8pPr>
            <a:lvl9pPr marL="5486263" lvl="8" indent="-380990" algn="l">
              <a:spcBef>
                <a:spcPts val="267"/>
              </a:spcBef>
              <a:spcAft>
                <a:spcPts val="0"/>
              </a:spcAft>
              <a:buClr>
                <a:schemeClr val="dk1"/>
              </a:buClr>
              <a:buSzPts val="900"/>
              <a:buChar char="•"/>
              <a:defRPr sz="1200"/>
            </a:lvl9pPr>
          </a:lstStyle>
          <a:p>
            <a:endParaRPr/>
          </a:p>
        </p:txBody>
      </p:sp>
      <p:sp>
        <p:nvSpPr>
          <p:cNvPr id="81" name="Google Shape;81;p18"/>
          <p:cNvSpPr txBox="1">
            <a:spLocks noGrp="1"/>
          </p:cNvSpPr>
          <p:nvPr>
            <p:ph type="body" idx="2"/>
          </p:nvPr>
        </p:nvSpPr>
        <p:spPr>
          <a:xfrm>
            <a:off x="3098800" y="1066800"/>
            <a:ext cx="2692400" cy="3017309"/>
          </a:xfrm>
          <a:prstGeom prst="rect">
            <a:avLst/>
          </a:prstGeom>
          <a:noFill/>
          <a:ln>
            <a:noFill/>
          </a:ln>
        </p:spPr>
        <p:txBody>
          <a:bodyPr spcFirstLastPara="1" wrap="square" lIns="45725" tIns="22850" rIns="45725" bIns="22850" anchor="t" anchorCtr="0">
            <a:normAutofit/>
          </a:bodyPr>
          <a:lstStyle>
            <a:lvl1pPr marL="609585" lvl="0" indent="-423323" algn="l">
              <a:spcBef>
                <a:spcPts val="400"/>
              </a:spcBef>
              <a:spcAft>
                <a:spcPts val="0"/>
              </a:spcAft>
              <a:buClr>
                <a:schemeClr val="dk1"/>
              </a:buClr>
              <a:buSzPts val="1400"/>
              <a:buChar char="•"/>
              <a:defRPr sz="1867"/>
            </a:lvl1pPr>
            <a:lvl2pPr marL="1219170" lvl="1" indent="-406390" algn="l">
              <a:spcBef>
                <a:spcPts val="267"/>
              </a:spcBef>
              <a:spcAft>
                <a:spcPts val="0"/>
              </a:spcAft>
              <a:buClr>
                <a:schemeClr val="dk1"/>
              </a:buClr>
              <a:buSzPts val="1200"/>
              <a:buChar char="–"/>
              <a:defRPr sz="1600"/>
            </a:lvl2pPr>
            <a:lvl3pPr marL="1828754" lvl="2" indent="-389457" algn="l">
              <a:spcBef>
                <a:spcPts val="267"/>
              </a:spcBef>
              <a:spcAft>
                <a:spcPts val="0"/>
              </a:spcAft>
              <a:buClr>
                <a:schemeClr val="dk1"/>
              </a:buClr>
              <a:buSzPts val="1000"/>
              <a:buChar char="•"/>
              <a:defRPr sz="1333"/>
            </a:lvl3pPr>
            <a:lvl4pPr marL="2438339" lvl="3" indent="-380990" algn="l">
              <a:spcBef>
                <a:spcPts val="267"/>
              </a:spcBef>
              <a:spcAft>
                <a:spcPts val="0"/>
              </a:spcAft>
              <a:buClr>
                <a:schemeClr val="dk1"/>
              </a:buClr>
              <a:buSzPts val="900"/>
              <a:buChar char="–"/>
              <a:defRPr sz="1200"/>
            </a:lvl4pPr>
            <a:lvl5pPr marL="3047924" lvl="4" indent="-380990" algn="l">
              <a:spcBef>
                <a:spcPts val="267"/>
              </a:spcBef>
              <a:spcAft>
                <a:spcPts val="0"/>
              </a:spcAft>
              <a:buClr>
                <a:schemeClr val="dk1"/>
              </a:buClr>
              <a:buSzPts val="900"/>
              <a:buChar char="»"/>
              <a:defRPr sz="1200"/>
            </a:lvl5pPr>
            <a:lvl6pPr marL="3657509" lvl="5" indent="-380990" algn="l">
              <a:spcBef>
                <a:spcPts val="267"/>
              </a:spcBef>
              <a:spcAft>
                <a:spcPts val="0"/>
              </a:spcAft>
              <a:buClr>
                <a:schemeClr val="dk1"/>
              </a:buClr>
              <a:buSzPts val="900"/>
              <a:buChar char="•"/>
              <a:defRPr sz="1200"/>
            </a:lvl6pPr>
            <a:lvl7pPr marL="4267093" lvl="6" indent="-380990" algn="l">
              <a:spcBef>
                <a:spcPts val="267"/>
              </a:spcBef>
              <a:spcAft>
                <a:spcPts val="0"/>
              </a:spcAft>
              <a:buClr>
                <a:schemeClr val="dk1"/>
              </a:buClr>
              <a:buSzPts val="900"/>
              <a:buChar char="•"/>
              <a:defRPr sz="1200"/>
            </a:lvl7pPr>
            <a:lvl8pPr marL="4876678" lvl="7" indent="-380990" algn="l">
              <a:spcBef>
                <a:spcPts val="267"/>
              </a:spcBef>
              <a:spcAft>
                <a:spcPts val="0"/>
              </a:spcAft>
              <a:buClr>
                <a:schemeClr val="dk1"/>
              </a:buClr>
              <a:buSzPts val="900"/>
              <a:buChar char="•"/>
              <a:defRPr sz="1200"/>
            </a:lvl8pPr>
            <a:lvl9pPr marL="5486263" lvl="8" indent="-380990" algn="l">
              <a:spcBef>
                <a:spcPts val="267"/>
              </a:spcBef>
              <a:spcAft>
                <a:spcPts val="0"/>
              </a:spcAft>
              <a:buClr>
                <a:schemeClr val="dk1"/>
              </a:buClr>
              <a:buSzPts val="900"/>
              <a:buChar char="•"/>
              <a:defRPr sz="1200"/>
            </a:lvl9pPr>
          </a:lstStyle>
          <a:p>
            <a:endParaRPr/>
          </a:p>
        </p:txBody>
      </p:sp>
      <p:sp>
        <p:nvSpPr>
          <p:cNvPr id="82" name="Google Shape;82;p18"/>
          <p:cNvSpPr txBox="1">
            <a:spLocks noGrp="1"/>
          </p:cNvSpPr>
          <p:nvPr>
            <p:ph type="dt" idx="10"/>
          </p:nvPr>
        </p:nvSpPr>
        <p:spPr>
          <a:xfrm>
            <a:off x="304800" y="4237568"/>
            <a:ext cx="1422400" cy="243417"/>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83" name="Google Shape;83;p18"/>
          <p:cNvSpPr txBox="1">
            <a:spLocks noGrp="1"/>
          </p:cNvSpPr>
          <p:nvPr>
            <p:ph type="ftr" idx="11"/>
          </p:nvPr>
        </p:nvSpPr>
        <p:spPr>
          <a:xfrm>
            <a:off x="2082800" y="4237568"/>
            <a:ext cx="1930400" cy="243417"/>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84" name="Google Shape;84;p18"/>
          <p:cNvSpPr txBox="1">
            <a:spLocks noGrp="1"/>
          </p:cNvSpPr>
          <p:nvPr>
            <p:ph type="sldNum" idx="12"/>
          </p:nvPr>
        </p:nvSpPr>
        <p:spPr>
          <a:xfrm>
            <a:off x="4368800" y="4237568"/>
            <a:ext cx="1422400" cy="243417"/>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defTabSz="1219170">
              <a:buClr>
                <a:srgbClr val="000000"/>
              </a:buClr>
            </a:pPr>
            <a:fld id="{00000000-1234-1234-1234-123412341234}" type="slidenum">
              <a:rPr lang="en" kern="0" smtClean="0"/>
              <a:pPr defTabSz="1219170">
                <a:buClr>
                  <a:srgbClr val="000000"/>
                </a:buClr>
              </a:pPr>
              <a:t>‹#›</a:t>
            </a:fld>
            <a:endParaRPr lang="en" kern="0"/>
          </a:p>
        </p:txBody>
      </p:sp>
    </p:spTree>
    <p:extLst>
      <p:ext uri="{BB962C8B-B14F-4D97-AF65-F5344CB8AC3E}">
        <p14:creationId xmlns:p14="http://schemas.microsoft.com/office/powerpoint/2010/main" val="338892927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85"/>
        <p:cNvGrpSpPr/>
        <p:nvPr/>
      </p:nvGrpSpPr>
      <p:grpSpPr>
        <a:xfrm>
          <a:off x="0" y="0"/>
          <a:ext cx="0" cy="0"/>
          <a:chOff x="0" y="0"/>
          <a:chExt cx="0" cy="0"/>
        </a:xfrm>
      </p:grpSpPr>
      <p:sp>
        <p:nvSpPr>
          <p:cNvPr id="86" name="Google Shape;86;p19"/>
          <p:cNvSpPr txBox="1">
            <a:spLocks noGrp="1"/>
          </p:cNvSpPr>
          <p:nvPr>
            <p:ph type="title"/>
          </p:nvPr>
        </p:nvSpPr>
        <p:spPr>
          <a:xfrm>
            <a:off x="304800" y="183092"/>
            <a:ext cx="5486400" cy="762000"/>
          </a:xfrm>
          <a:prstGeom prst="rect">
            <a:avLst/>
          </a:prstGeom>
          <a:noFill/>
          <a:ln>
            <a:noFill/>
          </a:ln>
        </p:spPr>
        <p:txBody>
          <a:bodyPr spcFirstLastPara="1" wrap="square" lIns="45725" tIns="22850" rIns="45725" bIns="22850" anchor="ctr" anchorCtr="0">
            <a:normAutofit/>
          </a:bodyPr>
          <a:lstStyle>
            <a:lvl1pPr lvl="0" algn="ctr">
              <a:spcBef>
                <a:spcPts val="0"/>
              </a:spcBef>
              <a:spcAft>
                <a:spcPts val="0"/>
              </a:spcAft>
              <a:buClr>
                <a:schemeClr val="dk1"/>
              </a:buClr>
              <a:buSzPts val="2200"/>
              <a:buFont typeface="Calibri"/>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a:endParaRPr/>
          </a:p>
        </p:txBody>
      </p:sp>
      <p:sp>
        <p:nvSpPr>
          <p:cNvPr id="87" name="Google Shape;87;p19"/>
          <p:cNvSpPr txBox="1">
            <a:spLocks noGrp="1"/>
          </p:cNvSpPr>
          <p:nvPr>
            <p:ph type="body" idx="1"/>
          </p:nvPr>
        </p:nvSpPr>
        <p:spPr>
          <a:xfrm>
            <a:off x="304800" y="1023409"/>
            <a:ext cx="2693459" cy="426508"/>
          </a:xfrm>
          <a:prstGeom prst="rect">
            <a:avLst/>
          </a:prstGeom>
          <a:noFill/>
          <a:ln>
            <a:noFill/>
          </a:ln>
        </p:spPr>
        <p:txBody>
          <a:bodyPr spcFirstLastPara="1" wrap="square" lIns="45725" tIns="22850" rIns="45725" bIns="22850" anchor="b" anchorCtr="0">
            <a:normAutofit/>
          </a:bodyPr>
          <a:lstStyle>
            <a:lvl1pPr marL="609585" lvl="0" indent="-304792" algn="l">
              <a:spcBef>
                <a:spcPts val="267"/>
              </a:spcBef>
              <a:spcAft>
                <a:spcPts val="0"/>
              </a:spcAft>
              <a:buClr>
                <a:schemeClr val="dk1"/>
              </a:buClr>
              <a:buSzPts val="1200"/>
              <a:buNone/>
              <a:defRPr sz="1600" b="1"/>
            </a:lvl1pPr>
            <a:lvl2pPr marL="1219170" lvl="1" indent="-304792" algn="l">
              <a:spcBef>
                <a:spcPts val="267"/>
              </a:spcBef>
              <a:spcAft>
                <a:spcPts val="0"/>
              </a:spcAft>
              <a:buClr>
                <a:schemeClr val="dk1"/>
              </a:buClr>
              <a:buSzPts val="1000"/>
              <a:buNone/>
              <a:defRPr sz="1333" b="1"/>
            </a:lvl2pPr>
            <a:lvl3pPr marL="1828754" lvl="2" indent="-304792" algn="l">
              <a:spcBef>
                <a:spcPts val="267"/>
              </a:spcBef>
              <a:spcAft>
                <a:spcPts val="0"/>
              </a:spcAft>
              <a:buClr>
                <a:schemeClr val="dk1"/>
              </a:buClr>
              <a:buSzPts val="900"/>
              <a:buNone/>
              <a:defRPr sz="1200" b="1"/>
            </a:lvl3pPr>
            <a:lvl4pPr marL="2438339" lvl="3" indent="-304792" algn="l">
              <a:spcBef>
                <a:spcPts val="267"/>
              </a:spcBef>
              <a:spcAft>
                <a:spcPts val="0"/>
              </a:spcAft>
              <a:buClr>
                <a:schemeClr val="dk1"/>
              </a:buClr>
              <a:buSzPts val="800"/>
              <a:buNone/>
              <a:defRPr sz="1067" b="1"/>
            </a:lvl4pPr>
            <a:lvl5pPr marL="3047924" lvl="4" indent="-304792" algn="l">
              <a:spcBef>
                <a:spcPts val="267"/>
              </a:spcBef>
              <a:spcAft>
                <a:spcPts val="0"/>
              </a:spcAft>
              <a:buClr>
                <a:schemeClr val="dk1"/>
              </a:buClr>
              <a:buSzPts val="800"/>
              <a:buNone/>
              <a:defRPr sz="1067" b="1"/>
            </a:lvl5pPr>
            <a:lvl6pPr marL="3657509" lvl="5" indent="-304792" algn="l">
              <a:spcBef>
                <a:spcPts val="267"/>
              </a:spcBef>
              <a:spcAft>
                <a:spcPts val="0"/>
              </a:spcAft>
              <a:buClr>
                <a:schemeClr val="dk1"/>
              </a:buClr>
              <a:buSzPts val="800"/>
              <a:buNone/>
              <a:defRPr sz="1067" b="1"/>
            </a:lvl6pPr>
            <a:lvl7pPr marL="4267093" lvl="6" indent="-304792" algn="l">
              <a:spcBef>
                <a:spcPts val="267"/>
              </a:spcBef>
              <a:spcAft>
                <a:spcPts val="0"/>
              </a:spcAft>
              <a:buClr>
                <a:schemeClr val="dk1"/>
              </a:buClr>
              <a:buSzPts val="800"/>
              <a:buNone/>
              <a:defRPr sz="1067" b="1"/>
            </a:lvl7pPr>
            <a:lvl8pPr marL="4876678" lvl="7" indent="-304792" algn="l">
              <a:spcBef>
                <a:spcPts val="267"/>
              </a:spcBef>
              <a:spcAft>
                <a:spcPts val="0"/>
              </a:spcAft>
              <a:buClr>
                <a:schemeClr val="dk1"/>
              </a:buClr>
              <a:buSzPts val="800"/>
              <a:buNone/>
              <a:defRPr sz="1067" b="1"/>
            </a:lvl8pPr>
            <a:lvl9pPr marL="5486263" lvl="8" indent="-304792" algn="l">
              <a:spcBef>
                <a:spcPts val="267"/>
              </a:spcBef>
              <a:spcAft>
                <a:spcPts val="0"/>
              </a:spcAft>
              <a:buClr>
                <a:schemeClr val="dk1"/>
              </a:buClr>
              <a:buSzPts val="800"/>
              <a:buNone/>
              <a:defRPr sz="1067" b="1"/>
            </a:lvl9pPr>
          </a:lstStyle>
          <a:p>
            <a:endParaRPr/>
          </a:p>
        </p:txBody>
      </p:sp>
      <p:sp>
        <p:nvSpPr>
          <p:cNvPr id="88" name="Google Shape;88;p19"/>
          <p:cNvSpPr txBox="1">
            <a:spLocks noGrp="1"/>
          </p:cNvSpPr>
          <p:nvPr>
            <p:ph type="body" idx="2"/>
          </p:nvPr>
        </p:nvSpPr>
        <p:spPr>
          <a:xfrm>
            <a:off x="304800" y="1449917"/>
            <a:ext cx="2693459" cy="2634192"/>
          </a:xfrm>
          <a:prstGeom prst="rect">
            <a:avLst/>
          </a:prstGeom>
          <a:noFill/>
          <a:ln>
            <a:noFill/>
          </a:ln>
        </p:spPr>
        <p:txBody>
          <a:bodyPr spcFirstLastPara="1" wrap="square" lIns="45725" tIns="22850" rIns="45725" bIns="22850" anchor="t" anchorCtr="0">
            <a:normAutofit/>
          </a:bodyPr>
          <a:lstStyle>
            <a:lvl1pPr marL="609585" lvl="0" indent="-406390" algn="l">
              <a:spcBef>
                <a:spcPts val="267"/>
              </a:spcBef>
              <a:spcAft>
                <a:spcPts val="0"/>
              </a:spcAft>
              <a:buClr>
                <a:schemeClr val="dk1"/>
              </a:buClr>
              <a:buSzPts val="1200"/>
              <a:buChar char="•"/>
              <a:defRPr sz="1600"/>
            </a:lvl1pPr>
            <a:lvl2pPr marL="1219170" lvl="1" indent="-389457" algn="l">
              <a:spcBef>
                <a:spcPts val="267"/>
              </a:spcBef>
              <a:spcAft>
                <a:spcPts val="0"/>
              </a:spcAft>
              <a:buClr>
                <a:schemeClr val="dk1"/>
              </a:buClr>
              <a:buSzPts val="1000"/>
              <a:buChar char="–"/>
              <a:defRPr sz="1333"/>
            </a:lvl2pPr>
            <a:lvl3pPr marL="1828754" lvl="2" indent="-380990" algn="l">
              <a:spcBef>
                <a:spcPts val="267"/>
              </a:spcBef>
              <a:spcAft>
                <a:spcPts val="0"/>
              </a:spcAft>
              <a:buClr>
                <a:schemeClr val="dk1"/>
              </a:buClr>
              <a:buSzPts val="900"/>
              <a:buChar char="•"/>
              <a:defRPr sz="1200"/>
            </a:lvl3pPr>
            <a:lvl4pPr marL="2438339" lvl="3" indent="-372524" algn="l">
              <a:spcBef>
                <a:spcPts val="267"/>
              </a:spcBef>
              <a:spcAft>
                <a:spcPts val="0"/>
              </a:spcAft>
              <a:buClr>
                <a:schemeClr val="dk1"/>
              </a:buClr>
              <a:buSzPts val="800"/>
              <a:buChar char="–"/>
              <a:defRPr sz="1067"/>
            </a:lvl4pPr>
            <a:lvl5pPr marL="3047924" lvl="4" indent="-372524" algn="l">
              <a:spcBef>
                <a:spcPts val="267"/>
              </a:spcBef>
              <a:spcAft>
                <a:spcPts val="0"/>
              </a:spcAft>
              <a:buClr>
                <a:schemeClr val="dk1"/>
              </a:buClr>
              <a:buSzPts val="800"/>
              <a:buChar char="»"/>
              <a:defRPr sz="1067"/>
            </a:lvl5pPr>
            <a:lvl6pPr marL="3657509" lvl="5" indent="-372524" algn="l">
              <a:spcBef>
                <a:spcPts val="267"/>
              </a:spcBef>
              <a:spcAft>
                <a:spcPts val="0"/>
              </a:spcAft>
              <a:buClr>
                <a:schemeClr val="dk1"/>
              </a:buClr>
              <a:buSzPts val="800"/>
              <a:buChar char="•"/>
              <a:defRPr sz="1067"/>
            </a:lvl6pPr>
            <a:lvl7pPr marL="4267093" lvl="6" indent="-372524" algn="l">
              <a:spcBef>
                <a:spcPts val="267"/>
              </a:spcBef>
              <a:spcAft>
                <a:spcPts val="0"/>
              </a:spcAft>
              <a:buClr>
                <a:schemeClr val="dk1"/>
              </a:buClr>
              <a:buSzPts val="800"/>
              <a:buChar char="•"/>
              <a:defRPr sz="1067"/>
            </a:lvl7pPr>
            <a:lvl8pPr marL="4876678" lvl="7" indent="-372524" algn="l">
              <a:spcBef>
                <a:spcPts val="267"/>
              </a:spcBef>
              <a:spcAft>
                <a:spcPts val="0"/>
              </a:spcAft>
              <a:buClr>
                <a:schemeClr val="dk1"/>
              </a:buClr>
              <a:buSzPts val="800"/>
              <a:buChar char="•"/>
              <a:defRPr sz="1067"/>
            </a:lvl8pPr>
            <a:lvl9pPr marL="5486263" lvl="8" indent="-372524" algn="l">
              <a:spcBef>
                <a:spcPts val="267"/>
              </a:spcBef>
              <a:spcAft>
                <a:spcPts val="0"/>
              </a:spcAft>
              <a:buClr>
                <a:schemeClr val="dk1"/>
              </a:buClr>
              <a:buSzPts val="800"/>
              <a:buChar char="•"/>
              <a:defRPr sz="1067"/>
            </a:lvl9pPr>
          </a:lstStyle>
          <a:p>
            <a:endParaRPr/>
          </a:p>
        </p:txBody>
      </p:sp>
      <p:sp>
        <p:nvSpPr>
          <p:cNvPr id="89" name="Google Shape;89;p19"/>
          <p:cNvSpPr txBox="1">
            <a:spLocks noGrp="1"/>
          </p:cNvSpPr>
          <p:nvPr>
            <p:ph type="body" idx="3"/>
          </p:nvPr>
        </p:nvSpPr>
        <p:spPr>
          <a:xfrm>
            <a:off x="3096684" y="1023409"/>
            <a:ext cx="2694517" cy="426508"/>
          </a:xfrm>
          <a:prstGeom prst="rect">
            <a:avLst/>
          </a:prstGeom>
          <a:noFill/>
          <a:ln>
            <a:noFill/>
          </a:ln>
        </p:spPr>
        <p:txBody>
          <a:bodyPr spcFirstLastPara="1" wrap="square" lIns="45725" tIns="22850" rIns="45725" bIns="22850" anchor="b" anchorCtr="0">
            <a:normAutofit/>
          </a:bodyPr>
          <a:lstStyle>
            <a:lvl1pPr marL="609585" lvl="0" indent="-304792" algn="l">
              <a:spcBef>
                <a:spcPts val="267"/>
              </a:spcBef>
              <a:spcAft>
                <a:spcPts val="0"/>
              </a:spcAft>
              <a:buClr>
                <a:schemeClr val="dk1"/>
              </a:buClr>
              <a:buSzPts val="1200"/>
              <a:buNone/>
              <a:defRPr sz="1600" b="1"/>
            </a:lvl1pPr>
            <a:lvl2pPr marL="1219170" lvl="1" indent="-304792" algn="l">
              <a:spcBef>
                <a:spcPts val="267"/>
              </a:spcBef>
              <a:spcAft>
                <a:spcPts val="0"/>
              </a:spcAft>
              <a:buClr>
                <a:schemeClr val="dk1"/>
              </a:buClr>
              <a:buSzPts val="1000"/>
              <a:buNone/>
              <a:defRPr sz="1333" b="1"/>
            </a:lvl2pPr>
            <a:lvl3pPr marL="1828754" lvl="2" indent="-304792" algn="l">
              <a:spcBef>
                <a:spcPts val="267"/>
              </a:spcBef>
              <a:spcAft>
                <a:spcPts val="0"/>
              </a:spcAft>
              <a:buClr>
                <a:schemeClr val="dk1"/>
              </a:buClr>
              <a:buSzPts val="900"/>
              <a:buNone/>
              <a:defRPr sz="1200" b="1"/>
            </a:lvl3pPr>
            <a:lvl4pPr marL="2438339" lvl="3" indent="-304792" algn="l">
              <a:spcBef>
                <a:spcPts val="267"/>
              </a:spcBef>
              <a:spcAft>
                <a:spcPts val="0"/>
              </a:spcAft>
              <a:buClr>
                <a:schemeClr val="dk1"/>
              </a:buClr>
              <a:buSzPts val="800"/>
              <a:buNone/>
              <a:defRPr sz="1067" b="1"/>
            </a:lvl4pPr>
            <a:lvl5pPr marL="3047924" lvl="4" indent="-304792" algn="l">
              <a:spcBef>
                <a:spcPts val="267"/>
              </a:spcBef>
              <a:spcAft>
                <a:spcPts val="0"/>
              </a:spcAft>
              <a:buClr>
                <a:schemeClr val="dk1"/>
              </a:buClr>
              <a:buSzPts val="800"/>
              <a:buNone/>
              <a:defRPr sz="1067" b="1"/>
            </a:lvl5pPr>
            <a:lvl6pPr marL="3657509" lvl="5" indent="-304792" algn="l">
              <a:spcBef>
                <a:spcPts val="267"/>
              </a:spcBef>
              <a:spcAft>
                <a:spcPts val="0"/>
              </a:spcAft>
              <a:buClr>
                <a:schemeClr val="dk1"/>
              </a:buClr>
              <a:buSzPts val="800"/>
              <a:buNone/>
              <a:defRPr sz="1067" b="1"/>
            </a:lvl6pPr>
            <a:lvl7pPr marL="4267093" lvl="6" indent="-304792" algn="l">
              <a:spcBef>
                <a:spcPts val="267"/>
              </a:spcBef>
              <a:spcAft>
                <a:spcPts val="0"/>
              </a:spcAft>
              <a:buClr>
                <a:schemeClr val="dk1"/>
              </a:buClr>
              <a:buSzPts val="800"/>
              <a:buNone/>
              <a:defRPr sz="1067" b="1"/>
            </a:lvl7pPr>
            <a:lvl8pPr marL="4876678" lvl="7" indent="-304792" algn="l">
              <a:spcBef>
                <a:spcPts val="267"/>
              </a:spcBef>
              <a:spcAft>
                <a:spcPts val="0"/>
              </a:spcAft>
              <a:buClr>
                <a:schemeClr val="dk1"/>
              </a:buClr>
              <a:buSzPts val="800"/>
              <a:buNone/>
              <a:defRPr sz="1067" b="1"/>
            </a:lvl8pPr>
            <a:lvl9pPr marL="5486263" lvl="8" indent="-304792" algn="l">
              <a:spcBef>
                <a:spcPts val="267"/>
              </a:spcBef>
              <a:spcAft>
                <a:spcPts val="0"/>
              </a:spcAft>
              <a:buClr>
                <a:schemeClr val="dk1"/>
              </a:buClr>
              <a:buSzPts val="800"/>
              <a:buNone/>
              <a:defRPr sz="1067" b="1"/>
            </a:lvl9pPr>
          </a:lstStyle>
          <a:p>
            <a:endParaRPr/>
          </a:p>
        </p:txBody>
      </p:sp>
      <p:sp>
        <p:nvSpPr>
          <p:cNvPr id="90" name="Google Shape;90;p19"/>
          <p:cNvSpPr txBox="1">
            <a:spLocks noGrp="1"/>
          </p:cNvSpPr>
          <p:nvPr>
            <p:ph type="body" idx="4"/>
          </p:nvPr>
        </p:nvSpPr>
        <p:spPr>
          <a:xfrm>
            <a:off x="3096684" y="1449917"/>
            <a:ext cx="2694517" cy="2634192"/>
          </a:xfrm>
          <a:prstGeom prst="rect">
            <a:avLst/>
          </a:prstGeom>
          <a:noFill/>
          <a:ln>
            <a:noFill/>
          </a:ln>
        </p:spPr>
        <p:txBody>
          <a:bodyPr spcFirstLastPara="1" wrap="square" lIns="45725" tIns="22850" rIns="45725" bIns="22850" anchor="t" anchorCtr="0">
            <a:normAutofit/>
          </a:bodyPr>
          <a:lstStyle>
            <a:lvl1pPr marL="609585" lvl="0" indent="-406390" algn="l">
              <a:spcBef>
                <a:spcPts val="267"/>
              </a:spcBef>
              <a:spcAft>
                <a:spcPts val="0"/>
              </a:spcAft>
              <a:buClr>
                <a:schemeClr val="dk1"/>
              </a:buClr>
              <a:buSzPts val="1200"/>
              <a:buChar char="•"/>
              <a:defRPr sz="1600"/>
            </a:lvl1pPr>
            <a:lvl2pPr marL="1219170" lvl="1" indent="-389457" algn="l">
              <a:spcBef>
                <a:spcPts val="267"/>
              </a:spcBef>
              <a:spcAft>
                <a:spcPts val="0"/>
              </a:spcAft>
              <a:buClr>
                <a:schemeClr val="dk1"/>
              </a:buClr>
              <a:buSzPts val="1000"/>
              <a:buChar char="–"/>
              <a:defRPr sz="1333"/>
            </a:lvl2pPr>
            <a:lvl3pPr marL="1828754" lvl="2" indent="-380990" algn="l">
              <a:spcBef>
                <a:spcPts val="267"/>
              </a:spcBef>
              <a:spcAft>
                <a:spcPts val="0"/>
              </a:spcAft>
              <a:buClr>
                <a:schemeClr val="dk1"/>
              </a:buClr>
              <a:buSzPts val="900"/>
              <a:buChar char="•"/>
              <a:defRPr sz="1200"/>
            </a:lvl3pPr>
            <a:lvl4pPr marL="2438339" lvl="3" indent="-372524" algn="l">
              <a:spcBef>
                <a:spcPts val="267"/>
              </a:spcBef>
              <a:spcAft>
                <a:spcPts val="0"/>
              </a:spcAft>
              <a:buClr>
                <a:schemeClr val="dk1"/>
              </a:buClr>
              <a:buSzPts val="800"/>
              <a:buChar char="–"/>
              <a:defRPr sz="1067"/>
            </a:lvl4pPr>
            <a:lvl5pPr marL="3047924" lvl="4" indent="-372524" algn="l">
              <a:spcBef>
                <a:spcPts val="267"/>
              </a:spcBef>
              <a:spcAft>
                <a:spcPts val="0"/>
              </a:spcAft>
              <a:buClr>
                <a:schemeClr val="dk1"/>
              </a:buClr>
              <a:buSzPts val="800"/>
              <a:buChar char="»"/>
              <a:defRPr sz="1067"/>
            </a:lvl5pPr>
            <a:lvl6pPr marL="3657509" lvl="5" indent="-372524" algn="l">
              <a:spcBef>
                <a:spcPts val="267"/>
              </a:spcBef>
              <a:spcAft>
                <a:spcPts val="0"/>
              </a:spcAft>
              <a:buClr>
                <a:schemeClr val="dk1"/>
              </a:buClr>
              <a:buSzPts val="800"/>
              <a:buChar char="•"/>
              <a:defRPr sz="1067"/>
            </a:lvl6pPr>
            <a:lvl7pPr marL="4267093" lvl="6" indent="-372524" algn="l">
              <a:spcBef>
                <a:spcPts val="267"/>
              </a:spcBef>
              <a:spcAft>
                <a:spcPts val="0"/>
              </a:spcAft>
              <a:buClr>
                <a:schemeClr val="dk1"/>
              </a:buClr>
              <a:buSzPts val="800"/>
              <a:buChar char="•"/>
              <a:defRPr sz="1067"/>
            </a:lvl7pPr>
            <a:lvl8pPr marL="4876678" lvl="7" indent="-372524" algn="l">
              <a:spcBef>
                <a:spcPts val="267"/>
              </a:spcBef>
              <a:spcAft>
                <a:spcPts val="0"/>
              </a:spcAft>
              <a:buClr>
                <a:schemeClr val="dk1"/>
              </a:buClr>
              <a:buSzPts val="800"/>
              <a:buChar char="•"/>
              <a:defRPr sz="1067"/>
            </a:lvl8pPr>
            <a:lvl9pPr marL="5486263" lvl="8" indent="-372524" algn="l">
              <a:spcBef>
                <a:spcPts val="267"/>
              </a:spcBef>
              <a:spcAft>
                <a:spcPts val="0"/>
              </a:spcAft>
              <a:buClr>
                <a:schemeClr val="dk1"/>
              </a:buClr>
              <a:buSzPts val="800"/>
              <a:buChar char="•"/>
              <a:defRPr sz="1067"/>
            </a:lvl9pPr>
          </a:lstStyle>
          <a:p>
            <a:endParaRPr/>
          </a:p>
        </p:txBody>
      </p:sp>
      <p:sp>
        <p:nvSpPr>
          <p:cNvPr id="91" name="Google Shape;91;p19"/>
          <p:cNvSpPr txBox="1">
            <a:spLocks noGrp="1"/>
          </p:cNvSpPr>
          <p:nvPr>
            <p:ph type="dt" idx="10"/>
          </p:nvPr>
        </p:nvSpPr>
        <p:spPr>
          <a:xfrm>
            <a:off x="304800" y="4237568"/>
            <a:ext cx="1422400" cy="243417"/>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92" name="Google Shape;92;p19"/>
          <p:cNvSpPr txBox="1">
            <a:spLocks noGrp="1"/>
          </p:cNvSpPr>
          <p:nvPr>
            <p:ph type="ftr" idx="11"/>
          </p:nvPr>
        </p:nvSpPr>
        <p:spPr>
          <a:xfrm>
            <a:off x="2082800" y="4237568"/>
            <a:ext cx="1930400" cy="243417"/>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93" name="Google Shape;93;p19"/>
          <p:cNvSpPr txBox="1">
            <a:spLocks noGrp="1"/>
          </p:cNvSpPr>
          <p:nvPr>
            <p:ph type="sldNum" idx="12"/>
          </p:nvPr>
        </p:nvSpPr>
        <p:spPr>
          <a:xfrm>
            <a:off x="4368800" y="4237568"/>
            <a:ext cx="1422400" cy="243417"/>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defTabSz="1219170">
              <a:buClr>
                <a:srgbClr val="000000"/>
              </a:buClr>
            </a:pPr>
            <a:fld id="{00000000-1234-1234-1234-123412341234}" type="slidenum">
              <a:rPr lang="en" kern="0" smtClean="0"/>
              <a:pPr defTabSz="1219170">
                <a:buClr>
                  <a:srgbClr val="000000"/>
                </a:buClr>
              </a:pPr>
              <a:t>‹#›</a:t>
            </a:fld>
            <a:endParaRPr lang="en" kern="0"/>
          </a:p>
        </p:txBody>
      </p:sp>
    </p:spTree>
    <p:extLst>
      <p:ext uri="{BB962C8B-B14F-4D97-AF65-F5344CB8AC3E}">
        <p14:creationId xmlns:p14="http://schemas.microsoft.com/office/powerpoint/2010/main" val="104268714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94"/>
        <p:cNvGrpSpPr/>
        <p:nvPr/>
      </p:nvGrpSpPr>
      <p:grpSpPr>
        <a:xfrm>
          <a:off x="0" y="0"/>
          <a:ext cx="0" cy="0"/>
          <a:chOff x="0" y="0"/>
          <a:chExt cx="0" cy="0"/>
        </a:xfrm>
      </p:grpSpPr>
      <p:sp>
        <p:nvSpPr>
          <p:cNvPr id="95" name="Google Shape;95;p20"/>
          <p:cNvSpPr txBox="1">
            <a:spLocks noGrp="1"/>
          </p:cNvSpPr>
          <p:nvPr>
            <p:ph type="title"/>
          </p:nvPr>
        </p:nvSpPr>
        <p:spPr>
          <a:xfrm>
            <a:off x="304800" y="183092"/>
            <a:ext cx="5486400" cy="762000"/>
          </a:xfrm>
          <a:prstGeom prst="rect">
            <a:avLst/>
          </a:prstGeom>
          <a:noFill/>
          <a:ln>
            <a:noFill/>
          </a:ln>
        </p:spPr>
        <p:txBody>
          <a:bodyPr spcFirstLastPara="1" wrap="square" lIns="45725" tIns="22850" rIns="45725" bIns="22850" anchor="ctr" anchorCtr="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a:endParaRPr/>
          </a:p>
        </p:txBody>
      </p:sp>
      <p:sp>
        <p:nvSpPr>
          <p:cNvPr id="96" name="Google Shape;96;p20"/>
          <p:cNvSpPr txBox="1">
            <a:spLocks noGrp="1"/>
          </p:cNvSpPr>
          <p:nvPr>
            <p:ph type="dt" idx="10"/>
          </p:nvPr>
        </p:nvSpPr>
        <p:spPr>
          <a:xfrm>
            <a:off x="304800" y="4237568"/>
            <a:ext cx="1422400" cy="243417"/>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97" name="Google Shape;97;p20"/>
          <p:cNvSpPr txBox="1">
            <a:spLocks noGrp="1"/>
          </p:cNvSpPr>
          <p:nvPr>
            <p:ph type="ftr" idx="11"/>
          </p:nvPr>
        </p:nvSpPr>
        <p:spPr>
          <a:xfrm>
            <a:off x="2082800" y="4237568"/>
            <a:ext cx="1930400" cy="243417"/>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98" name="Google Shape;98;p20"/>
          <p:cNvSpPr txBox="1">
            <a:spLocks noGrp="1"/>
          </p:cNvSpPr>
          <p:nvPr>
            <p:ph type="sldNum" idx="12"/>
          </p:nvPr>
        </p:nvSpPr>
        <p:spPr>
          <a:xfrm>
            <a:off x="4368800" y="4237568"/>
            <a:ext cx="1422400" cy="243417"/>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defTabSz="1219170">
              <a:buClr>
                <a:srgbClr val="000000"/>
              </a:buClr>
            </a:pPr>
            <a:fld id="{00000000-1234-1234-1234-123412341234}" type="slidenum">
              <a:rPr lang="en" kern="0" smtClean="0"/>
              <a:pPr defTabSz="1219170">
                <a:buClr>
                  <a:srgbClr val="000000"/>
                </a:buClr>
              </a:pPr>
              <a:t>‹#›</a:t>
            </a:fld>
            <a:endParaRPr lang="en" kern="0"/>
          </a:p>
        </p:txBody>
      </p:sp>
    </p:spTree>
    <p:extLst>
      <p:ext uri="{BB962C8B-B14F-4D97-AF65-F5344CB8AC3E}">
        <p14:creationId xmlns:p14="http://schemas.microsoft.com/office/powerpoint/2010/main" val="101531850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99"/>
        <p:cNvGrpSpPr/>
        <p:nvPr/>
      </p:nvGrpSpPr>
      <p:grpSpPr>
        <a:xfrm>
          <a:off x="0" y="0"/>
          <a:ext cx="0" cy="0"/>
          <a:chOff x="0" y="0"/>
          <a:chExt cx="0" cy="0"/>
        </a:xfrm>
      </p:grpSpPr>
      <p:sp>
        <p:nvSpPr>
          <p:cNvPr id="100" name="Google Shape;100;p21"/>
          <p:cNvSpPr txBox="1">
            <a:spLocks noGrp="1"/>
          </p:cNvSpPr>
          <p:nvPr>
            <p:ph type="title"/>
          </p:nvPr>
        </p:nvSpPr>
        <p:spPr>
          <a:xfrm>
            <a:off x="304801" y="182034"/>
            <a:ext cx="2005543" cy="774700"/>
          </a:xfrm>
          <a:prstGeom prst="rect">
            <a:avLst/>
          </a:prstGeom>
          <a:noFill/>
          <a:ln>
            <a:noFill/>
          </a:ln>
        </p:spPr>
        <p:txBody>
          <a:bodyPr spcFirstLastPara="1" wrap="square" lIns="45725" tIns="22850" rIns="45725" bIns="22850" anchor="b" anchorCtr="0">
            <a:normAutofit/>
          </a:bodyPr>
          <a:lstStyle>
            <a:lvl1pPr lvl="0" algn="l">
              <a:spcBef>
                <a:spcPts val="0"/>
              </a:spcBef>
              <a:spcAft>
                <a:spcPts val="0"/>
              </a:spcAft>
              <a:buClr>
                <a:schemeClr val="dk1"/>
              </a:buClr>
              <a:buSzPts val="1000"/>
              <a:buFont typeface="Calibri"/>
              <a:buNone/>
              <a:defRPr sz="1333" b="1"/>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a:endParaRPr/>
          </a:p>
        </p:txBody>
      </p:sp>
      <p:sp>
        <p:nvSpPr>
          <p:cNvPr id="101" name="Google Shape;101;p21"/>
          <p:cNvSpPr txBox="1">
            <a:spLocks noGrp="1"/>
          </p:cNvSpPr>
          <p:nvPr>
            <p:ph type="body" idx="1"/>
          </p:nvPr>
        </p:nvSpPr>
        <p:spPr>
          <a:xfrm>
            <a:off x="2383368" y="182034"/>
            <a:ext cx="3407833" cy="3902076"/>
          </a:xfrm>
          <a:prstGeom prst="rect">
            <a:avLst/>
          </a:prstGeom>
          <a:noFill/>
          <a:ln>
            <a:noFill/>
          </a:ln>
        </p:spPr>
        <p:txBody>
          <a:bodyPr spcFirstLastPara="1" wrap="square" lIns="45725" tIns="22850" rIns="45725" bIns="22850" anchor="t" anchorCtr="0">
            <a:normAutofit/>
          </a:bodyPr>
          <a:lstStyle>
            <a:lvl1pPr marL="609585" lvl="0" indent="-440256" algn="l">
              <a:spcBef>
                <a:spcPts val="400"/>
              </a:spcBef>
              <a:spcAft>
                <a:spcPts val="0"/>
              </a:spcAft>
              <a:buClr>
                <a:schemeClr val="dk1"/>
              </a:buClr>
              <a:buSzPts val="1600"/>
              <a:buChar char="•"/>
              <a:defRPr sz="2133"/>
            </a:lvl1pPr>
            <a:lvl2pPr marL="1219170" lvl="1" indent="-423323" algn="l">
              <a:spcBef>
                <a:spcPts val="400"/>
              </a:spcBef>
              <a:spcAft>
                <a:spcPts val="0"/>
              </a:spcAft>
              <a:buClr>
                <a:schemeClr val="dk1"/>
              </a:buClr>
              <a:buSzPts val="1400"/>
              <a:buChar char="–"/>
              <a:defRPr sz="1867"/>
            </a:lvl2pPr>
            <a:lvl3pPr marL="1828754" lvl="2" indent="-406390" algn="l">
              <a:spcBef>
                <a:spcPts val="267"/>
              </a:spcBef>
              <a:spcAft>
                <a:spcPts val="0"/>
              </a:spcAft>
              <a:buClr>
                <a:schemeClr val="dk1"/>
              </a:buClr>
              <a:buSzPts val="1200"/>
              <a:buChar char="•"/>
              <a:defRPr sz="1600"/>
            </a:lvl3pPr>
            <a:lvl4pPr marL="2438339" lvl="3" indent="-389457" algn="l">
              <a:spcBef>
                <a:spcPts val="267"/>
              </a:spcBef>
              <a:spcAft>
                <a:spcPts val="0"/>
              </a:spcAft>
              <a:buClr>
                <a:schemeClr val="dk1"/>
              </a:buClr>
              <a:buSzPts val="1000"/>
              <a:buChar char="–"/>
              <a:defRPr sz="1333"/>
            </a:lvl4pPr>
            <a:lvl5pPr marL="3047924" lvl="4" indent="-389457" algn="l">
              <a:spcBef>
                <a:spcPts val="267"/>
              </a:spcBef>
              <a:spcAft>
                <a:spcPts val="0"/>
              </a:spcAft>
              <a:buClr>
                <a:schemeClr val="dk1"/>
              </a:buClr>
              <a:buSzPts val="1000"/>
              <a:buChar char="»"/>
              <a:defRPr sz="1333"/>
            </a:lvl5pPr>
            <a:lvl6pPr marL="3657509" lvl="5" indent="-389457" algn="l">
              <a:spcBef>
                <a:spcPts val="267"/>
              </a:spcBef>
              <a:spcAft>
                <a:spcPts val="0"/>
              </a:spcAft>
              <a:buClr>
                <a:schemeClr val="dk1"/>
              </a:buClr>
              <a:buSzPts val="1000"/>
              <a:buChar char="•"/>
              <a:defRPr sz="1333"/>
            </a:lvl6pPr>
            <a:lvl7pPr marL="4267093" lvl="6" indent="-389457" algn="l">
              <a:spcBef>
                <a:spcPts val="267"/>
              </a:spcBef>
              <a:spcAft>
                <a:spcPts val="0"/>
              </a:spcAft>
              <a:buClr>
                <a:schemeClr val="dk1"/>
              </a:buClr>
              <a:buSzPts val="1000"/>
              <a:buChar char="•"/>
              <a:defRPr sz="1333"/>
            </a:lvl7pPr>
            <a:lvl8pPr marL="4876678" lvl="7" indent="-389457" algn="l">
              <a:spcBef>
                <a:spcPts val="267"/>
              </a:spcBef>
              <a:spcAft>
                <a:spcPts val="0"/>
              </a:spcAft>
              <a:buClr>
                <a:schemeClr val="dk1"/>
              </a:buClr>
              <a:buSzPts val="1000"/>
              <a:buChar char="•"/>
              <a:defRPr sz="1333"/>
            </a:lvl8pPr>
            <a:lvl9pPr marL="5486263" lvl="8" indent="-389457" algn="l">
              <a:spcBef>
                <a:spcPts val="267"/>
              </a:spcBef>
              <a:spcAft>
                <a:spcPts val="0"/>
              </a:spcAft>
              <a:buClr>
                <a:schemeClr val="dk1"/>
              </a:buClr>
              <a:buSzPts val="1000"/>
              <a:buChar char="•"/>
              <a:defRPr sz="1333"/>
            </a:lvl9pPr>
          </a:lstStyle>
          <a:p>
            <a:endParaRPr/>
          </a:p>
        </p:txBody>
      </p:sp>
      <p:sp>
        <p:nvSpPr>
          <p:cNvPr id="102" name="Google Shape;102;p21"/>
          <p:cNvSpPr txBox="1">
            <a:spLocks noGrp="1"/>
          </p:cNvSpPr>
          <p:nvPr>
            <p:ph type="body" idx="2"/>
          </p:nvPr>
        </p:nvSpPr>
        <p:spPr>
          <a:xfrm>
            <a:off x="304801" y="956733"/>
            <a:ext cx="2005543" cy="3127376"/>
          </a:xfrm>
          <a:prstGeom prst="rect">
            <a:avLst/>
          </a:prstGeom>
          <a:noFill/>
          <a:ln>
            <a:noFill/>
          </a:ln>
        </p:spPr>
        <p:txBody>
          <a:bodyPr spcFirstLastPara="1" wrap="square" lIns="45725" tIns="22850" rIns="45725" bIns="22850" anchor="t" anchorCtr="0">
            <a:normAutofit/>
          </a:bodyPr>
          <a:lstStyle>
            <a:lvl1pPr marL="609585" lvl="0" indent="-304792" algn="l">
              <a:spcBef>
                <a:spcPts val="133"/>
              </a:spcBef>
              <a:spcAft>
                <a:spcPts val="0"/>
              </a:spcAft>
              <a:buClr>
                <a:schemeClr val="dk1"/>
              </a:buClr>
              <a:buSzPts val="700"/>
              <a:buNone/>
              <a:defRPr sz="933"/>
            </a:lvl1pPr>
            <a:lvl2pPr marL="1219170" lvl="1" indent="-304792" algn="l">
              <a:spcBef>
                <a:spcPts val="133"/>
              </a:spcBef>
              <a:spcAft>
                <a:spcPts val="0"/>
              </a:spcAft>
              <a:buClr>
                <a:schemeClr val="dk1"/>
              </a:buClr>
              <a:buSzPts val="600"/>
              <a:buNone/>
              <a:defRPr sz="800"/>
            </a:lvl2pPr>
            <a:lvl3pPr marL="1828754" lvl="2" indent="-304792" algn="l">
              <a:spcBef>
                <a:spcPts val="133"/>
              </a:spcBef>
              <a:spcAft>
                <a:spcPts val="0"/>
              </a:spcAft>
              <a:buClr>
                <a:schemeClr val="dk1"/>
              </a:buClr>
              <a:buSzPts val="500"/>
              <a:buNone/>
              <a:defRPr sz="667"/>
            </a:lvl3pPr>
            <a:lvl4pPr marL="2438339" lvl="3" indent="-304792" algn="l">
              <a:spcBef>
                <a:spcPts val="133"/>
              </a:spcBef>
              <a:spcAft>
                <a:spcPts val="0"/>
              </a:spcAft>
              <a:buClr>
                <a:schemeClr val="dk1"/>
              </a:buClr>
              <a:buSzPts val="500"/>
              <a:buNone/>
              <a:defRPr sz="667"/>
            </a:lvl4pPr>
            <a:lvl5pPr marL="3047924" lvl="4" indent="-304792" algn="l">
              <a:spcBef>
                <a:spcPts val="133"/>
              </a:spcBef>
              <a:spcAft>
                <a:spcPts val="0"/>
              </a:spcAft>
              <a:buClr>
                <a:schemeClr val="dk1"/>
              </a:buClr>
              <a:buSzPts val="500"/>
              <a:buNone/>
              <a:defRPr sz="667"/>
            </a:lvl5pPr>
            <a:lvl6pPr marL="3657509" lvl="5" indent="-304792" algn="l">
              <a:spcBef>
                <a:spcPts val="133"/>
              </a:spcBef>
              <a:spcAft>
                <a:spcPts val="0"/>
              </a:spcAft>
              <a:buClr>
                <a:schemeClr val="dk1"/>
              </a:buClr>
              <a:buSzPts val="500"/>
              <a:buNone/>
              <a:defRPr sz="667"/>
            </a:lvl6pPr>
            <a:lvl7pPr marL="4267093" lvl="6" indent="-304792" algn="l">
              <a:spcBef>
                <a:spcPts val="133"/>
              </a:spcBef>
              <a:spcAft>
                <a:spcPts val="0"/>
              </a:spcAft>
              <a:buClr>
                <a:schemeClr val="dk1"/>
              </a:buClr>
              <a:buSzPts val="500"/>
              <a:buNone/>
              <a:defRPr sz="667"/>
            </a:lvl7pPr>
            <a:lvl8pPr marL="4876678" lvl="7" indent="-304792" algn="l">
              <a:spcBef>
                <a:spcPts val="133"/>
              </a:spcBef>
              <a:spcAft>
                <a:spcPts val="0"/>
              </a:spcAft>
              <a:buClr>
                <a:schemeClr val="dk1"/>
              </a:buClr>
              <a:buSzPts val="500"/>
              <a:buNone/>
              <a:defRPr sz="667"/>
            </a:lvl8pPr>
            <a:lvl9pPr marL="5486263" lvl="8" indent="-304792" algn="l">
              <a:spcBef>
                <a:spcPts val="133"/>
              </a:spcBef>
              <a:spcAft>
                <a:spcPts val="0"/>
              </a:spcAft>
              <a:buClr>
                <a:schemeClr val="dk1"/>
              </a:buClr>
              <a:buSzPts val="500"/>
              <a:buNone/>
              <a:defRPr sz="667"/>
            </a:lvl9pPr>
          </a:lstStyle>
          <a:p>
            <a:endParaRPr/>
          </a:p>
        </p:txBody>
      </p:sp>
      <p:sp>
        <p:nvSpPr>
          <p:cNvPr id="103" name="Google Shape;103;p21"/>
          <p:cNvSpPr txBox="1">
            <a:spLocks noGrp="1"/>
          </p:cNvSpPr>
          <p:nvPr>
            <p:ph type="dt" idx="10"/>
          </p:nvPr>
        </p:nvSpPr>
        <p:spPr>
          <a:xfrm>
            <a:off x="304800" y="4237568"/>
            <a:ext cx="1422400" cy="243417"/>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104" name="Google Shape;104;p21"/>
          <p:cNvSpPr txBox="1">
            <a:spLocks noGrp="1"/>
          </p:cNvSpPr>
          <p:nvPr>
            <p:ph type="ftr" idx="11"/>
          </p:nvPr>
        </p:nvSpPr>
        <p:spPr>
          <a:xfrm>
            <a:off x="2082800" y="4237568"/>
            <a:ext cx="1930400" cy="243417"/>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105" name="Google Shape;105;p21"/>
          <p:cNvSpPr txBox="1">
            <a:spLocks noGrp="1"/>
          </p:cNvSpPr>
          <p:nvPr>
            <p:ph type="sldNum" idx="12"/>
          </p:nvPr>
        </p:nvSpPr>
        <p:spPr>
          <a:xfrm>
            <a:off x="4368800" y="4237568"/>
            <a:ext cx="1422400" cy="243417"/>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defTabSz="1219170">
              <a:buClr>
                <a:srgbClr val="000000"/>
              </a:buClr>
            </a:pPr>
            <a:fld id="{00000000-1234-1234-1234-123412341234}" type="slidenum">
              <a:rPr lang="en" kern="0" smtClean="0"/>
              <a:pPr defTabSz="1219170">
                <a:buClr>
                  <a:srgbClr val="000000"/>
                </a:buClr>
              </a:pPr>
              <a:t>‹#›</a:t>
            </a:fld>
            <a:endParaRPr lang="en" kern="0"/>
          </a:p>
        </p:txBody>
      </p:sp>
    </p:spTree>
    <p:extLst>
      <p:ext uri="{BB962C8B-B14F-4D97-AF65-F5344CB8AC3E}">
        <p14:creationId xmlns:p14="http://schemas.microsoft.com/office/powerpoint/2010/main" val="140214469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106"/>
        <p:cNvGrpSpPr/>
        <p:nvPr/>
      </p:nvGrpSpPr>
      <p:grpSpPr>
        <a:xfrm>
          <a:off x="0" y="0"/>
          <a:ext cx="0" cy="0"/>
          <a:chOff x="0" y="0"/>
          <a:chExt cx="0" cy="0"/>
        </a:xfrm>
      </p:grpSpPr>
      <p:sp>
        <p:nvSpPr>
          <p:cNvPr id="107" name="Google Shape;107;p22"/>
          <p:cNvSpPr txBox="1">
            <a:spLocks noGrp="1"/>
          </p:cNvSpPr>
          <p:nvPr>
            <p:ph type="title"/>
          </p:nvPr>
        </p:nvSpPr>
        <p:spPr>
          <a:xfrm>
            <a:off x="1194859" y="3200401"/>
            <a:ext cx="3657600" cy="377825"/>
          </a:xfrm>
          <a:prstGeom prst="rect">
            <a:avLst/>
          </a:prstGeom>
          <a:noFill/>
          <a:ln>
            <a:noFill/>
          </a:ln>
        </p:spPr>
        <p:txBody>
          <a:bodyPr spcFirstLastPara="1" wrap="square" lIns="45725" tIns="22850" rIns="45725" bIns="22850" anchor="b" anchorCtr="0">
            <a:normAutofit/>
          </a:bodyPr>
          <a:lstStyle>
            <a:lvl1pPr lvl="0" algn="l">
              <a:spcBef>
                <a:spcPts val="0"/>
              </a:spcBef>
              <a:spcAft>
                <a:spcPts val="0"/>
              </a:spcAft>
              <a:buClr>
                <a:schemeClr val="dk1"/>
              </a:buClr>
              <a:buSzPts val="1000"/>
              <a:buFont typeface="Calibri"/>
              <a:buNone/>
              <a:defRPr sz="1333" b="1"/>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a:endParaRPr/>
          </a:p>
        </p:txBody>
      </p:sp>
      <p:sp>
        <p:nvSpPr>
          <p:cNvPr id="108" name="Google Shape;108;p22"/>
          <p:cNvSpPr>
            <a:spLocks noGrp="1"/>
          </p:cNvSpPr>
          <p:nvPr>
            <p:ph type="pic" idx="2"/>
          </p:nvPr>
        </p:nvSpPr>
        <p:spPr>
          <a:xfrm>
            <a:off x="1194859" y="408517"/>
            <a:ext cx="3657600" cy="2743200"/>
          </a:xfrm>
          <a:prstGeom prst="rect">
            <a:avLst/>
          </a:prstGeom>
          <a:noFill/>
          <a:ln>
            <a:noFill/>
          </a:ln>
        </p:spPr>
      </p:sp>
      <p:sp>
        <p:nvSpPr>
          <p:cNvPr id="109" name="Google Shape;109;p22"/>
          <p:cNvSpPr txBox="1">
            <a:spLocks noGrp="1"/>
          </p:cNvSpPr>
          <p:nvPr>
            <p:ph type="body" idx="1"/>
          </p:nvPr>
        </p:nvSpPr>
        <p:spPr>
          <a:xfrm>
            <a:off x="1194859" y="3578226"/>
            <a:ext cx="3657600" cy="536575"/>
          </a:xfrm>
          <a:prstGeom prst="rect">
            <a:avLst/>
          </a:prstGeom>
          <a:noFill/>
          <a:ln>
            <a:noFill/>
          </a:ln>
        </p:spPr>
        <p:txBody>
          <a:bodyPr spcFirstLastPara="1" wrap="square" lIns="45725" tIns="22850" rIns="45725" bIns="22850" anchor="t" anchorCtr="0">
            <a:normAutofit/>
          </a:bodyPr>
          <a:lstStyle>
            <a:lvl1pPr marL="609585" lvl="0" indent="-304792" algn="l">
              <a:spcBef>
                <a:spcPts val="133"/>
              </a:spcBef>
              <a:spcAft>
                <a:spcPts val="0"/>
              </a:spcAft>
              <a:buClr>
                <a:schemeClr val="dk1"/>
              </a:buClr>
              <a:buSzPts val="700"/>
              <a:buNone/>
              <a:defRPr sz="933"/>
            </a:lvl1pPr>
            <a:lvl2pPr marL="1219170" lvl="1" indent="-304792" algn="l">
              <a:spcBef>
                <a:spcPts val="133"/>
              </a:spcBef>
              <a:spcAft>
                <a:spcPts val="0"/>
              </a:spcAft>
              <a:buClr>
                <a:schemeClr val="dk1"/>
              </a:buClr>
              <a:buSzPts val="600"/>
              <a:buNone/>
              <a:defRPr sz="800"/>
            </a:lvl2pPr>
            <a:lvl3pPr marL="1828754" lvl="2" indent="-304792" algn="l">
              <a:spcBef>
                <a:spcPts val="133"/>
              </a:spcBef>
              <a:spcAft>
                <a:spcPts val="0"/>
              </a:spcAft>
              <a:buClr>
                <a:schemeClr val="dk1"/>
              </a:buClr>
              <a:buSzPts val="500"/>
              <a:buNone/>
              <a:defRPr sz="667"/>
            </a:lvl3pPr>
            <a:lvl4pPr marL="2438339" lvl="3" indent="-304792" algn="l">
              <a:spcBef>
                <a:spcPts val="133"/>
              </a:spcBef>
              <a:spcAft>
                <a:spcPts val="0"/>
              </a:spcAft>
              <a:buClr>
                <a:schemeClr val="dk1"/>
              </a:buClr>
              <a:buSzPts val="500"/>
              <a:buNone/>
              <a:defRPr sz="667"/>
            </a:lvl4pPr>
            <a:lvl5pPr marL="3047924" lvl="4" indent="-304792" algn="l">
              <a:spcBef>
                <a:spcPts val="133"/>
              </a:spcBef>
              <a:spcAft>
                <a:spcPts val="0"/>
              </a:spcAft>
              <a:buClr>
                <a:schemeClr val="dk1"/>
              </a:buClr>
              <a:buSzPts val="500"/>
              <a:buNone/>
              <a:defRPr sz="667"/>
            </a:lvl5pPr>
            <a:lvl6pPr marL="3657509" lvl="5" indent="-304792" algn="l">
              <a:spcBef>
                <a:spcPts val="133"/>
              </a:spcBef>
              <a:spcAft>
                <a:spcPts val="0"/>
              </a:spcAft>
              <a:buClr>
                <a:schemeClr val="dk1"/>
              </a:buClr>
              <a:buSzPts val="500"/>
              <a:buNone/>
              <a:defRPr sz="667"/>
            </a:lvl6pPr>
            <a:lvl7pPr marL="4267093" lvl="6" indent="-304792" algn="l">
              <a:spcBef>
                <a:spcPts val="133"/>
              </a:spcBef>
              <a:spcAft>
                <a:spcPts val="0"/>
              </a:spcAft>
              <a:buClr>
                <a:schemeClr val="dk1"/>
              </a:buClr>
              <a:buSzPts val="500"/>
              <a:buNone/>
              <a:defRPr sz="667"/>
            </a:lvl7pPr>
            <a:lvl8pPr marL="4876678" lvl="7" indent="-304792" algn="l">
              <a:spcBef>
                <a:spcPts val="133"/>
              </a:spcBef>
              <a:spcAft>
                <a:spcPts val="0"/>
              </a:spcAft>
              <a:buClr>
                <a:schemeClr val="dk1"/>
              </a:buClr>
              <a:buSzPts val="500"/>
              <a:buNone/>
              <a:defRPr sz="667"/>
            </a:lvl8pPr>
            <a:lvl9pPr marL="5486263" lvl="8" indent="-304792" algn="l">
              <a:spcBef>
                <a:spcPts val="133"/>
              </a:spcBef>
              <a:spcAft>
                <a:spcPts val="0"/>
              </a:spcAft>
              <a:buClr>
                <a:schemeClr val="dk1"/>
              </a:buClr>
              <a:buSzPts val="500"/>
              <a:buNone/>
              <a:defRPr sz="667"/>
            </a:lvl9pPr>
          </a:lstStyle>
          <a:p>
            <a:endParaRPr/>
          </a:p>
        </p:txBody>
      </p:sp>
      <p:sp>
        <p:nvSpPr>
          <p:cNvPr id="110" name="Google Shape;110;p22"/>
          <p:cNvSpPr txBox="1">
            <a:spLocks noGrp="1"/>
          </p:cNvSpPr>
          <p:nvPr>
            <p:ph type="dt" idx="10"/>
          </p:nvPr>
        </p:nvSpPr>
        <p:spPr>
          <a:xfrm>
            <a:off x="304800" y="4237568"/>
            <a:ext cx="1422400" cy="243417"/>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111" name="Google Shape;111;p22"/>
          <p:cNvSpPr txBox="1">
            <a:spLocks noGrp="1"/>
          </p:cNvSpPr>
          <p:nvPr>
            <p:ph type="ftr" idx="11"/>
          </p:nvPr>
        </p:nvSpPr>
        <p:spPr>
          <a:xfrm>
            <a:off x="2082800" y="4237568"/>
            <a:ext cx="1930400" cy="243417"/>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112" name="Google Shape;112;p22"/>
          <p:cNvSpPr txBox="1">
            <a:spLocks noGrp="1"/>
          </p:cNvSpPr>
          <p:nvPr>
            <p:ph type="sldNum" idx="12"/>
          </p:nvPr>
        </p:nvSpPr>
        <p:spPr>
          <a:xfrm>
            <a:off x="4368800" y="4237568"/>
            <a:ext cx="1422400" cy="243417"/>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defTabSz="1219170">
              <a:buClr>
                <a:srgbClr val="000000"/>
              </a:buClr>
            </a:pPr>
            <a:fld id="{00000000-1234-1234-1234-123412341234}" type="slidenum">
              <a:rPr lang="en" kern="0" smtClean="0"/>
              <a:pPr defTabSz="1219170">
                <a:buClr>
                  <a:srgbClr val="000000"/>
                </a:buClr>
              </a:pPr>
              <a:t>‹#›</a:t>
            </a:fld>
            <a:endParaRPr lang="en" kern="0"/>
          </a:p>
        </p:txBody>
      </p:sp>
    </p:spTree>
    <p:extLst>
      <p:ext uri="{BB962C8B-B14F-4D97-AF65-F5344CB8AC3E}">
        <p14:creationId xmlns:p14="http://schemas.microsoft.com/office/powerpoint/2010/main" val="33440785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113"/>
        <p:cNvGrpSpPr/>
        <p:nvPr/>
      </p:nvGrpSpPr>
      <p:grpSpPr>
        <a:xfrm>
          <a:off x="0" y="0"/>
          <a:ext cx="0" cy="0"/>
          <a:chOff x="0" y="0"/>
          <a:chExt cx="0" cy="0"/>
        </a:xfrm>
      </p:grpSpPr>
      <p:sp>
        <p:nvSpPr>
          <p:cNvPr id="114" name="Google Shape;114;p23"/>
          <p:cNvSpPr txBox="1">
            <a:spLocks noGrp="1"/>
          </p:cNvSpPr>
          <p:nvPr>
            <p:ph type="title"/>
          </p:nvPr>
        </p:nvSpPr>
        <p:spPr>
          <a:xfrm>
            <a:off x="304800" y="183092"/>
            <a:ext cx="5486400" cy="762000"/>
          </a:xfrm>
          <a:prstGeom prst="rect">
            <a:avLst/>
          </a:prstGeom>
          <a:noFill/>
          <a:ln>
            <a:noFill/>
          </a:ln>
        </p:spPr>
        <p:txBody>
          <a:bodyPr spcFirstLastPara="1" wrap="square" lIns="45725" tIns="22850" rIns="45725" bIns="22850" anchor="ctr" anchorCtr="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a:endParaRPr/>
          </a:p>
        </p:txBody>
      </p:sp>
      <p:sp>
        <p:nvSpPr>
          <p:cNvPr id="115" name="Google Shape;115;p23"/>
          <p:cNvSpPr txBox="1">
            <a:spLocks noGrp="1"/>
          </p:cNvSpPr>
          <p:nvPr>
            <p:ph type="body" idx="1"/>
          </p:nvPr>
        </p:nvSpPr>
        <p:spPr>
          <a:xfrm rot="5400000">
            <a:off x="1539346" y="-167745"/>
            <a:ext cx="3017309" cy="5486400"/>
          </a:xfrm>
          <a:prstGeom prst="rect">
            <a:avLst/>
          </a:prstGeom>
          <a:noFill/>
          <a:ln>
            <a:noFill/>
          </a:ln>
        </p:spPr>
        <p:txBody>
          <a:bodyPr spcFirstLastPara="1" wrap="square" lIns="45725" tIns="22850" rIns="45725" bIns="22850" anchor="t" anchorCtr="0">
            <a:normAutofit/>
          </a:bodyPr>
          <a:lstStyle>
            <a:lvl1pPr marL="609585" lvl="0" indent="-380990" algn="l">
              <a:spcBef>
                <a:spcPts val="267"/>
              </a:spcBef>
              <a:spcAft>
                <a:spcPts val="0"/>
              </a:spcAft>
              <a:buClr>
                <a:schemeClr val="dk1"/>
              </a:buClr>
              <a:buSzPts val="900"/>
              <a:buChar char="•"/>
              <a:defRPr/>
            </a:lvl1pPr>
            <a:lvl2pPr marL="1219170" lvl="1" indent="-380990" algn="l">
              <a:spcBef>
                <a:spcPts val="267"/>
              </a:spcBef>
              <a:spcAft>
                <a:spcPts val="0"/>
              </a:spcAft>
              <a:buClr>
                <a:schemeClr val="dk1"/>
              </a:buClr>
              <a:buSzPts val="900"/>
              <a:buChar char="–"/>
              <a:defRPr/>
            </a:lvl2pPr>
            <a:lvl3pPr marL="1828754" lvl="2" indent="-380990" algn="l">
              <a:spcBef>
                <a:spcPts val="267"/>
              </a:spcBef>
              <a:spcAft>
                <a:spcPts val="0"/>
              </a:spcAft>
              <a:buClr>
                <a:schemeClr val="dk1"/>
              </a:buClr>
              <a:buSzPts val="900"/>
              <a:buChar char="•"/>
              <a:defRPr/>
            </a:lvl3pPr>
            <a:lvl4pPr marL="2438339" lvl="3" indent="-380990" algn="l">
              <a:spcBef>
                <a:spcPts val="267"/>
              </a:spcBef>
              <a:spcAft>
                <a:spcPts val="0"/>
              </a:spcAft>
              <a:buClr>
                <a:schemeClr val="dk1"/>
              </a:buClr>
              <a:buSzPts val="900"/>
              <a:buChar char="–"/>
              <a:defRPr/>
            </a:lvl4pPr>
            <a:lvl5pPr marL="3047924" lvl="4" indent="-380990" algn="l">
              <a:spcBef>
                <a:spcPts val="267"/>
              </a:spcBef>
              <a:spcAft>
                <a:spcPts val="0"/>
              </a:spcAft>
              <a:buClr>
                <a:schemeClr val="dk1"/>
              </a:buClr>
              <a:buSzPts val="900"/>
              <a:buChar char="»"/>
              <a:defRPr/>
            </a:lvl5pPr>
            <a:lvl6pPr marL="3657509" lvl="5" indent="-380990" algn="l">
              <a:spcBef>
                <a:spcPts val="267"/>
              </a:spcBef>
              <a:spcAft>
                <a:spcPts val="0"/>
              </a:spcAft>
              <a:buClr>
                <a:schemeClr val="dk1"/>
              </a:buClr>
              <a:buSzPts val="900"/>
              <a:buChar char="•"/>
              <a:defRPr/>
            </a:lvl6pPr>
            <a:lvl7pPr marL="4267093" lvl="6" indent="-380990" algn="l">
              <a:spcBef>
                <a:spcPts val="267"/>
              </a:spcBef>
              <a:spcAft>
                <a:spcPts val="0"/>
              </a:spcAft>
              <a:buClr>
                <a:schemeClr val="dk1"/>
              </a:buClr>
              <a:buSzPts val="900"/>
              <a:buChar char="•"/>
              <a:defRPr/>
            </a:lvl7pPr>
            <a:lvl8pPr marL="4876678" lvl="7" indent="-380990" algn="l">
              <a:spcBef>
                <a:spcPts val="267"/>
              </a:spcBef>
              <a:spcAft>
                <a:spcPts val="0"/>
              </a:spcAft>
              <a:buClr>
                <a:schemeClr val="dk1"/>
              </a:buClr>
              <a:buSzPts val="900"/>
              <a:buChar char="•"/>
              <a:defRPr/>
            </a:lvl8pPr>
            <a:lvl9pPr marL="5486263" lvl="8" indent="-380990" algn="l">
              <a:spcBef>
                <a:spcPts val="267"/>
              </a:spcBef>
              <a:spcAft>
                <a:spcPts val="0"/>
              </a:spcAft>
              <a:buClr>
                <a:schemeClr val="dk1"/>
              </a:buClr>
              <a:buSzPts val="900"/>
              <a:buChar char="•"/>
              <a:defRPr/>
            </a:lvl9pPr>
          </a:lstStyle>
          <a:p>
            <a:endParaRPr/>
          </a:p>
        </p:txBody>
      </p:sp>
      <p:sp>
        <p:nvSpPr>
          <p:cNvPr id="116" name="Google Shape;116;p23"/>
          <p:cNvSpPr txBox="1">
            <a:spLocks noGrp="1"/>
          </p:cNvSpPr>
          <p:nvPr>
            <p:ph type="dt" idx="10"/>
          </p:nvPr>
        </p:nvSpPr>
        <p:spPr>
          <a:xfrm>
            <a:off x="304800" y="4237568"/>
            <a:ext cx="1422400" cy="243417"/>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117" name="Google Shape;117;p23"/>
          <p:cNvSpPr txBox="1">
            <a:spLocks noGrp="1"/>
          </p:cNvSpPr>
          <p:nvPr>
            <p:ph type="ftr" idx="11"/>
          </p:nvPr>
        </p:nvSpPr>
        <p:spPr>
          <a:xfrm>
            <a:off x="2082800" y="4237568"/>
            <a:ext cx="1930400" cy="243417"/>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118" name="Google Shape;118;p23"/>
          <p:cNvSpPr txBox="1">
            <a:spLocks noGrp="1"/>
          </p:cNvSpPr>
          <p:nvPr>
            <p:ph type="sldNum" idx="12"/>
          </p:nvPr>
        </p:nvSpPr>
        <p:spPr>
          <a:xfrm>
            <a:off x="4368800" y="4237568"/>
            <a:ext cx="1422400" cy="243417"/>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defTabSz="1219170">
              <a:buClr>
                <a:srgbClr val="000000"/>
              </a:buClr>
            </a:pPr>
            <a:fld id="{00000000-1234-1234-1234-123412341234}" type="slidenum">
              <a:rPr lang="en" kern="0" smtClean="0"/>
              <a:pPr defTabSz="1219170">
                <a:buClr>
                  <a:srgbClr val="000000"/>
                </a:buClr>
              </a:pPr>
              <a:t>‹#›</a:t>
            </a:fld>
            <a:endParaRPr lang="en" kern="0"/>
          </a:p>
        </p:txBody>
      </p:sp>
    </p:spTree>
    <p:extLst>
      <p:ext uri="{BB962C8B-B14F-4D97-AF65-F5344CB8AC3E}">
        <p14:creationId xmlns:p14="http://schemas.microsoft.com/office/powerpoint/2010/main" val="207645106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119"/>
        <p:cNvGrpSpPr/>
        <p:nvPr/>
      </p:nvGrpSpPr>
      <p:grpSpPr>
        <a:xfrm>
          <a:off x="0" y="0"/>
          <a:ext cx="0" cy="0"/>
          <a:chOff x="0" y="0"/>
          <a:chExt cx="0" cy="0"/>
        </a:xfrm>
      </p:grpSpPr>
      <p:sp>
        <p:nvSpPr>
          <p:cNvPr id="120" name="Google Shape;120;p24"/>
          <p:cNvSpPr txBox="1">
            <a:spLocks noGrp="1"/>
          </p:cNvSpPr>
          <p:nvPr>
            <p:ph type="title"/>
          </p:nvPr>
        </p:nvSpPr>
        <p:spPr>
          <a:xfrm rot="5400000">
            <a:off x="3154893" y="1447800"/>
            <a:ext cx="3901017" cy="1371600"/>
          </a:xfrm>
          <a:prstGeom prst="rect">
            <a:avLst/>
          </a:prstGeom>
          <a:noFill/>
          <a:ln>
            <a:noFill/>
          </a:ln>
        </p:spPr>
        <p:txBody>
          <a:bodyPr spcFirstLastPara="1" wrap="square" lIns="45725" tIns="22850" rIns="45725" bIns="22850" anchor="ctr" anchorCtr="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a:endParaRPr/>
          </a:p>
        </p:txBody>
      </p:sp>
      <p:sp>
        <p:nvSpPr>
          <p:cNvPr id="121" name="Google Shape;121;p24"/>
          <p:cNvSpPr txBox="1">
            <a:spLocks noGrp="1"/>
          </p:cNvSpPr>
          <p:nvPr>
            <p:ph type="body" idx="1"/>
          </p:nvPr>
        </p:nvSpPr>
        <p:spPr>
          <a:xfrm rot="5400000">
            <a:off x="360893" y="127000"/>
            <a:ext cx="3901017" cy="4013200"/>
          </a:xfrm>
          <a:prstGeom prst="rect">
            <a:avLst/>
          </a:prstGeom>
          <a:noFill/>
          <a:ln>
            <a:noFill/>
          </a:ln>
        </p:spPr>
        <p:txBody>
          <a:bodyPr spcFirstLastPara="1" wrap="square" lIns="45725" tIns="22850" rIns="45725" bIns="22850" anchor="t" anchorCtr="0">
            <a:normAutofit/>
          </a:bodyPr>
          <a:lstStyle>
            <a:lvl1pPr marL="609585" lvl="0" indent="-380990" algn="l">
              <a:spcBef>
                <a:spcPts val="267"/>
              </a:spcBef>
              <a:spcAft>
                <a:spcPts val="0"/>
              </a:spcAft>
              <a:buClr>
                <a:schemeClr val="dk1"/>
              </a:buClr>
              <a:buSzPts val="900"/>
              <a:buChar char="•"/>
              <a:defRPr/>
            </a:lvl1pPr>
            <a:lvl2pPr marL="1219170" lvl="1" indent="-380990" algn="l">
              <a:spcBef>
                <a:spcPts val="267"/>
              </a:spcBef>
              <a:spcAft>
                <a:spcPts val="0"/>
              </a:spcAft>
              <a:buClr>
                <a:schemeClr val="dk1"/>
              </a:buClr>
              <a:buSzPts val="900"/>
              <a:buChar char="–"/>
              <a:defRPr/>
            </a:lvl2pPr>
            <a:lvl3pPr marL="1828754" lvl="2" indent="-380990" algn="l">
              <a:spcBef>
                <a:spcPts val="267"/>
              </a:spcBef>
              <a:spcAft>
                <a:spcPts val="0"/>
              </a:spcAft>
              <a:buClr>
                <a:schemeClr val="dk1"/>
              </a:buClr>
              <a:buSzPts val="900"/>
              <a:buChar char="•"/>
              <a:defRPr/>
            </a:lvl3pPr>
            <a:lvl4pPr marL="2438339" lvl="3" indent="-380990" algn="l">
              <a:spcBef>
                <a:spcPts val="267"/>
              </a:spcBef>
              <a:spcAft>
                <a:spcPts val="0"/>
              </a:spcAft>
              <a:buClr>
                <a:schemeClr val="dk1"/>
              </a:buClr>
              <a:buSzPts val="900"/>
              <a:buChar char="–"/>
              <a:defRPr/>
            </a:lvl4pPr>
            <a:lvl5pPr marL="3047924" lvl="4" indent="-380990" algn="l">
              <a:spcBef>
                <a:spcPts val="267"/>
              </a:spcBef>
              <a:spcAft>
                <a:spcPts val="0"/>
              </a:spcAft>
              <a:buClr>
                <a:schemeClr val="dk1"/>
              </a:buClr>
              <a:buSzPts val="900"/>
              <a:buChar char="»"/>
              <a:defRPr/>
            </a:lvl5pPr>
            <a:lvl6pPr marL="3657509" lvl="5" indent="-380990" algn="l">
              <a:spcBef>
                <a:spcPts val="267"/>
              </a:spcBef>
              <a:spcAft>
                <a:spcPts val="0"/>
              </a:spcAft>
              <a:buClr>
                <a:schemeClr val="dk1"/>
              </a:buClr>
              <a:buSzPts val="900"/>
              <a:buChar char="•"/>
              <a:defRPr/>
            </a:lvl6pPr>
            <a:lvl7pPr marL="4267093" lvl="6" indent="-380990" algn="l">
              <a:spcBef>
                <a:spcPts val="267"/>
              </a:spcBef>
              <a:spcAft>
                <a:spcPts val="0"/>
              </a:spcAft>
              <a:buClr>
                <a:schemeClr val="dk1"/>
              </a:buClr>
              <a:buSzPts val="900"/>
              <a:buChar char="•"/>
              <a:defRPr/>
            </a:lvl7pPr>
            <a:lvl8pPr marL="4876678" lvl="7" indent="-380990" algn="l">
              <a:spcBef>
                <a:spcPts val="267"/>
              </a:spcBef>
              <a:spcAft>
                <a:spcPts val="0"/>
              </a:spcAft>
              <a:buClr>
                <a:schemeClr val="dk1"/>
              </a:buClr>
              <a:buSzPts val="900"/>
              <a:buChar char="•"/>
              <a:defRPr/>
            </a:lvl8pPr>
            <a:lvl9pPr marL="5486263" lvl="8" indent="-380990" algn="l">
              <a:spcBef>
                <a:spcPts val="267"/>
              </a:spcBef>
              <a:spcAft>
                <a:spcPts val="0"/>
              </a:spcAft>
              <a:buClr>
                <a:schemeClr val="dk1"/>
              </a:buClr>
              <a:buSzPts val="900"/>
              <a:buChar char="•"/>
              <a:defRPr/>
            </a:lvl9pPr>
          </a:lstStyle>
          <a:p>
            <a:endParaRPr/>
          </a:p>
        </p:txBody>
      </p:sp>
      <p:sp>
        <p:nvSpPr>
          <p:cNvPr id="122" name="Google Shape;122;p24"/>
          <p:cNvSpPr txBox="1">
            <a:spLocks noGrp="1"/>
          </p:cNvSpPr>
          <p:nvPr>
            <p:ph type="dt" idx="10"/>
          </p:nvPr>
        </p:nvSpPr>
        <p:spPr>
          <a:xfrm>
            <a:off x="304800" y="4237568"/>
            <a:ext cx="1422400" cy="243417"/>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123" name="Google Shape;123;p24"/>
          <p:cNvSpPr txBox="1">
            <a:spLocks noGrp="1"/>
          </p:cNvSpPr>
          <p:nvPr>
            <p:ph type="ftr" idx="11"/>
          </p:nvPr>
        </p:nvSpPr>
        <p:spPr>
          <a:xfrm>
            <a:off x="2082800" y="4237568"/>
            <a:ext cx="1930400" cy="243417"/>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124" name="Google Shape;124;p24"/>
          <p:cNvSpPr txBox="1">
            <a:spLocks noGrp="1"/>
          </p:cNvSpPr>
          <p:nvPr>
            <p:ph type="sldNum" idx="12"/>
          </p:nvPr>
        </p:nvSpPr>
        <p:spPr>
          <a:xfrm>
            <a:off x="4368800" y="4237568"/>
            <a:ext cx="1422400" cy="243417"/>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defTabSz="1219170">
              <a:buClr>
                <a:srgbClr val="000000"/>
              </a:buClr>
            </a:pPr>
            <a:fld id="{00000000-1234-1234-1234-123412341234}" type="slidenum">
              <a:rPr lang="en" kern="0" smtClean="0"/>
              <a:pPr defTabSz="1219170">
                <a:buClr>
                  <a:srgbClr val="000000"/>
                </a:buClr>
              </a:pPr>
              <a:t>‹#›</a:t>
            </a:fld>
            <a:endParaRPr lang="en" kern="0"/>
          </a:p>
        </p:txBody>
      </p:sp>
    </p:spTree>
    <p:extLst>
      <p:ext uri="{BB962C8B-B14F-4D97-AF65-F5344CB8AC3E}">
        <p14:creationId xmlns:p14="http://schemas.microsoft.com/office/powerpoint/2010/main" val="86199124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E02522F-3464-4F21-B514-5631E6954A3E}"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3/16/2026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302233-A15E-40F8-84F5-CDD724E9D7F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8332663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E02522F-3464-4F21-B514-5631E6954A3E}"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3/16/2026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302233-A15E-40F8-84F5-CDD724E9D7F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1710203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E02522F-3464-4F21-B514-5631E6954A3E}"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3/16/2026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302233-A15E-40F8-84F5-CDD724E9D7F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3448976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E02522F-3464-4F21-B514-5631E6954A3E}"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3/16/2026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302233-A15E-40F8-84F5-CDD724E9D7F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6367363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E02522F-3464-4F21-B514-5631E6954A3E}"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3/16/2026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302233-A15E-40F8-84F5-CDD724E9D7F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4331026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E02522F-3464-4F21-B514-5631E6954A3E}"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3/16/2026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302233-A15E-40F8-84F5-CDD724E9D7F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219966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E02522F-3464-4F21-B514-5631E6954A3E}"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3/16/2026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302233-A15E-40F8-84F5-CDD724E9D7F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4151878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E02522F-3464-4F21-B514-5631E6954A3E}"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3/16/2026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302233-A15E-40F8-84F5-CDD724E9D7F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7710947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E02522F-3464-4F21-B514-5631E6954A3E}"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3/16/2026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302233-A15E-40F8-84F5-CDD724E9D7F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6577186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E02522F-3464-4F21-B514-5631E6954A3E}"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3/16/2026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302233-A15E-40F8-84F5-CDD724E9D7F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4995823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E02522F-3464-4F21-B514-5631E6954A3E}"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3/16/2026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302233-A15E-40F8-84F5-CDD724E9D7F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5423022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6"/>
        <p:cNvGrpSpPr/>
        <p:nvPr/>
      </p:nvGrpSpPr>
      <p:grpSpPr>
        <a:xfrm>
          <a:off x="0" y="0"/>
          <a:ext cx="0" cy="0"/>
          <a:chOff x="0" y="0"/>
          <a:chExt cx="0" cy="0"/>
        </a:xfrm>
      </p:grpSpPr>
      <p:sp>
        <p:nvSpPr>
          <p:cNvPr id="57" name="Google Shape;57;p14"/>
          <p:cNvSpPr txBox="1">
            <a:spLocks noGrp="1"/>
          </p:cNvSpPr>
          <p:nvPr>
            <p:ph type="dt" idx="10"/>
          </p:nvPr>
        </p:nvSpPr>
        <p:spPr>
          <a:xfrm>
            <a:off x="304800" y="4237568"/>
            <a:ext cx="1422400" cy="243417"/>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58" name="Google Shape;58;p14"/>
          <p:cNvSpPr txBox="1">
            <a:spLocks noGrp="1"/>
          </p:cNvSpPr>
          <p:nvPr>
            <p:ph type="ftr" idx="11"/>
          </p:nvPr>
        </p:nvSpPr>
        <p:spPr>
          <a:xfrm>
            <a:off x="2082800" y="4237568"/>
            <a:ext cx="1930400" cy="243417"/>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59" name="Google Shape;59;p14"/>
          <p:cNvSpPr txBox="1">
            <a:spLocks noGrp="1"/>
          </p:cNvSpPr>
          <p:nvPr>
            <p:ph type="sldNum" idx="12"/>
          </p:nvPr>
        </p:nvSpPr>
        <p:spPr>
          <a:xfrm>
            <a:off x="4368800" y="4237568"/>
            <a:ext cx="1422400" cy="243417"/>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defTabSz="1219170">
              <a:buClr>
                <a:srgbClr val="000000"/>
              </a:buClr>
            </a:pPr>
            <a:fld id="{00000000-1234-1234-1234-123412341234}" type="slidenum">
              <a:rPr lang="en" kern="0" smtClean="0"/>
              <a:pPr defTabSz="1219170">
                <a:buClr>
                  <a:srgbClr val="000000"/>
                </a:buClr>
              </a:pPr>
              <a:t>‹#›</a:t>
            </a:fld>
            <a:endParaRPr lang="en" kern="0"/>
          </a:p>
        </p:txBody>
      </p:sp>
    </p:spTree>
    <p:extLst>
      <p:ext uri="{BB962C8B-B14F-4D97-AF65-F5344CB8AC3E}">
        <p14:creationId xmlns:p14="http://schemas.microsoft.com/office/powerpoint/2010/main" val="300443120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78"/>
        <p:cNvGrpSpPr/>
        <p:nvPr/>
      </p:nvGrpSpPr>
      <p:grpSpPr>
        <a:xfrm>
          <a:off x="0" y="0"/>
          <a:ext cx="0" cy="0"/>
          <a:chOff x="0" y="0"/>
          <a:chExt cx="0" cy="0"/>
        </a:xfrm>
      </p:grpSpPr>
      <p:sp>
        <p:nvSpPr>
          <p:cNvPr id="79" name="Google Shape;79;p18"/>
          <p:cNvSpPr txBox="1">
            <a:spLocks noGrp="1"/>
          </p:cNvSpPr>
          <p:nvPr>
            <p:ph type="title"/>
          </p:nvPr>
        </p:nvSpPr>
        <p:spPr>
          <a:xfrm>
            <a:off x="304800" y="183092"/>
            <a:ext cx="5486400" cy="762000"/>
          </a:xfrm>
          <a:prstGeom prst="rect">
            <a:avLst/>
          </a:prstGeom>
          <a:noFill/>
          <a:ln>
            <a:noFill/>
          </a:ln>
        </p:spPr>
        <p:txBody>
          <a:bodyPr spcFirstLastPara="1" wrap="square" lIns="45725" tIns="22850" rIns="45725" bIns="22850" anchor="ctr" anchorCtr="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a:endParaRPr/>
          </a:p>
        </p:txBody>
      </p:sp>
      <p:sp>
        <p:nvSpPr>
          <p:cNvPr id="80" name="Google Shape;80;p18"/>
          <p:cNvSpPr txBox="1">
            <a:spLocks noGrp="1"/>
          </p:cNvSpPr>
          <p:nvPr>
            <p:ph type="body" idx="1"/>
          </p:nvPr>
        </p:nvSpPr>
        <p:spPr>
          <a:xfrm>
            <a:off x="304800" y="1066800"/>
            <a:ext cx="2692400" cy="3017309"/>
          </a:xfrm>
          <a:prstGeom prst="rect">
            <a:avLst/>
          </a:prstGeom>
          <a:noFill/>
          <a:ln>
            <a:noFill/>
          </a:ln>
        </p:spPr>
        <p:txBody>
          <a:bodyPr spcFirstLastPara="1" wrap="square" lIns="45725" tIns="22850" rIns="45725" bIns="22850" anchor="t" anchorCtr="0">
            <a:normAutofit/>
          </a:bodyPr>
          <a:lstStyle>
            <a:lvl1pPr marL="609585" lvl="0" indent="-423323" algn="l">
              <a:spcBef>
                <a:spcPts val="400"/>
              </a:spcBef>
              <a:spcAft>
                <a:spcPts val="0"/>
              </a:spcAft>
              <a:buClr>
                <a:schemeClr val="dk1"/>
              </a:buClr>
              <a:buSzPts val="1400"/>
              <a:buChar char="•"/>
              <a:defRPr sz="1867"/>
            </a:lvl1pPr>
            <a:lvl2pPr marL="1219170" lvl="1" indent="-406390" algn="l">
              <a:spcBef>
                <a:spcPts val="267"/>
              </a:spcBef>
              <a:spcAft>
                <a:spcPts val="0"/>
              </a:spcAft>
              <a:buClr>
                <a:schemeClr val="dk1"/>
              </a:buClr>
              <a:buSzPts val="1200"/>
              <a:buChar char="–"/>
              <a:defRPr sz="1600"/>
            </a:lvl2pPr>
            <a:lvl3pPr marL="1828754" lvl="2" indent="-389457" algn="l">
              <a:spcBef>
                <a:spcPts val="267"/>
              </a:spcBef>
              <a:spcAft>
                <a:spcPts val="0"/>
              </a:spcAft>
              <a:buClr>
                <a:schemeClr val="dk1"/>
              </a:buClr>
              <a:buSzPts val="1000"/>
              <a:buChar char="•"/>
              <a:defRPr sz="1333"/>
            </a:lvl3pPr>
            <a:lvl4pPr marL="2438339" lvl="3" indent="-380990" algn="l">
              <a:spcBef>
                <a:spcPts val="267"/>
              </a:spcBef>
              <a:spcAft>
                <a:spcPts val="0"/>
              </a:spcAft>
              <a:buClr>
                <a:schemeClr val="dk1"/>
              </a:buClr>
              <a:buSzPts val="900"/>
              <a:buChar char="–"/>
              <a:defRPr sz="1200"/>
            </a:lvl4pPr>
            <a:lvl5pPr marL="3047924" lvl="4" indent="-380990" algn="l">
              <a:spcBef>
                <a:spcPts val="267"/>
              </a:spcBef>
              <a:spcAft>
                <a:spcPts val="0"/>
              </a:spcAft>
              <a:buClr>
                <a:schemeClr val="dk1"/>
              </a:buClr>
              <a:buSzPts val="900"/>
              <a:buChar char="»"/>
              <a:defRPr sz="1200"/>
            </a:lvl5pPr>
            <a:lvl6pPr marL="3657509" lvl="5" indent="-380990" algn="l">
              <a:spcBef>
                <a:spcPts val="267"/>
              </a:spcBef>
              <a:spcAft>
                <a:spcPts val="0"/>
              </a:spcAft>
              <a:buClr>
                <a:schemeClr val="dk1"/>
              </a:buClr>
              <a:buSzPts val="900"/>
              <a:buChar char="•"/>
              <a:defRPr sz="1200"/>
            </a:lvl6pPr>
            <a:lvl7pPr marL="4267093" lvl="6" indent="-380990" algn="l">
              <a:spcBef>
                <a:spcPts val="267"/>
              </a:spcBef>
              <a:spcAft>
                <a:spcPts val="0"/>
              </a:spcAft>
              <a:buClr>
                <a:schemeClr val="dk1"/>
              </a:buClr>
              <a:buSzPts val="900"/>
              <a:buChar char="•"/>
              <a:defRPr sz="1200"/>
            </a:lvl7pPr>
            <a:lvl8pPr marL="4876678" lvl="7" indent="-380990" algn="l">
              <a:spcBef>
                <a:spcPts val="267"/>
              </a:spcBef>
              <a:spcAft>
                <a:spcPts val="0"/>
              </a:spcAft>
              <a:buClr>
                <a:schemeClr val="dk1"/>
              </a:buClr>
              <a:buSzPts val="900"/>
              <a:buChar char="•"/>
              <a:defRPr sz="1200"/>
            </a:lvl8pPr>
            <a:lvl9pPr marL="5486263" lvl="8" indent="-380990" algn="l">
              <a:spcBef>
                <a:spcPts val="267"/>
              </a:spcBef>
              <a:spcAft>
                <a:spcPts val="0"/>
              </a:spcAft>
              <a:buClr>
                <a:schemeClr val="dk1"/>
              </a:buClr>
              <a:buSzPts val="900"/>
              <a:buChar char="•"/>
              <a:defRPr sz="1200"/>
            </a:lvl9pPr>
          </a:lstStyle>
          <a:p>
            <a:endParaRPr/>
          </a:p>
        </p:txBody>
      </p:sp>
      <p:sp>
        <p:nvSpPr>
          <p:cNvPr id="81" name="Google Shape;81;p18"/>
          <p:cNvSpPr txBox="1">
            <a:spLocks noGrp="1"/>
          </p:cNvSpPr>
          <p:nvPr>
            <p:ph type="body" idx="2"/>
          </p:nvPr>
        </p:nvSpPr>
        <p:spPr>
          <a:xfrm>
            <a:off x="3098800" y="1066800"/>
            <a:ext cx="2692400" cy="3017309"/>
          </a:xfrm>
          <a:prstGeom prst="rect">
            <a:avLst/>
          </a:prstGeom>
          <a:noFill/>
          <a:ln>
            <a:noFill/>
          </a:ln>
        </p:spPr>
        <p:txBody>
          <a:bodyPr spcFirstLastPara="1" wrap="square" lIns="45725" tIns="22850" rIns="45725" bIns="22850" anchor="t" anchorCtr="0">
            <a:normAutofit/>
          </a:bodyPr>
          <a:lstStyle>
            <a:lvl1pPr marL="609585" lvl="0" indent="-423323" algn="l">
              <a:spcBef>
                <a:spcPts val="400"/>
              </a:spcBef>
              <a:spcAft>
                <a:spcPts val="0"/>
              </a:spcAft>
              <a:buClr>
                <a:schemeClr val="dk1"/>
              </a:buClr>
              <a:buSzPts val="1400"/>
              <a:buChar char="•"/>
              <a:defRPr sz="1867"/>
            </a:lvl1pPr>
            <a:lvl2pPr marL="1219170" lvl="1" indent="-406390" algn="l">
              <a:spcBef>
                <a:spcPts val="267"/>
              </a:spcBef>
              <a:spcAft>
                <a:spcPts val="0"/>
              </a:spcAft>
              <a:buClr>
                <a:schemeClr val="dk1"/>
              </a:buClr>
              <a:buSzPts val="1200"/>
              <a:buChar char="–"/>
              <a:defRPr sz="1600"/>
            </a:lvl2pPr>
            <a:lvl3pPr marL="1828754" lvl="2" indent="-389457" algn="l">
              <a:spcBef>
                <a:spcPts val="267"/>
              </a:spcBef>
              <a:spcAft>
                <a:spcPts val="0"/>
              </a:spcAft>
              <a:buClr>
                <a:schemeClr val="dk1"/>
              </a:buClr>
              <a:buSzPts val="1000"/>
              <a:buChar char="•"/>
              <a:defRPr sz="1333"/>
            </a:lvl3pPr>
            <a:lvl4pPr marL="2438339" lvl="3" indent="-380990" algn="l">
              <a:spcBef>
                <a:spcPts val="267"/>
              </a:spcBef>
              <a:spcAft>
                <a:spcPts val="0"/>
              </a:spcAft>
              <a:buClr>
                <a:schemeClr val="dk1"/>
              </a:buClr>
              <a:buSzPts val="900"/>
              <a:buChar char="–"/>
              <a:defRPr sz="1200"/>
            </a:lvl4pPr>
            <a:lvl5pPr marL="3047924" lvl="4" indent="-380990" algn="l">
              <a:spcBef>
                <a:spcPts val="267"/>
              </a:spcBef>
              <a:spcAft>
                <a:spcPts val="0"/>
              </a:spcAft>
              <a:buClr>
                <a:schemeClr val="dk1"/>
              </a:buClr>
              <a:buSzPts val="900"/>
              <a:buChar char="»"/>
              <a:defRPr sz="1200"/>
            </a:lvl5pPr>
            <a:lvl6pPr marL="3657509" lvl="5" indent="-380990" algn="l">
              <a:spcBef>
                <a:spcPts val="267"/>
              </a:spcBef>
              <a:spcAft>
                <a:spcPts val="0"/>
              </a:spcAft>
              <a:buClr>
                <a:schemeClr val="dk1"/>
              </a:buClr>
              <a:buSzPts val="900"/>
              <a:buChar char="•"/>
              <a:defRPr sz="1200"/>
            </a:lvl6pPr>
            <a:lvl7pPr marL="4267093" lvl="6" indent="-380990" algn="l">
              <a:spcBef>
                <a:spcPts val="267"/>
              </a:spcBef>
              <a:spcAft>
                <a:spcPts val="0"/>
              </a:spcAft>
              <a:buClr>
                <a:schemeClr val="dk1"/>
              </a:buClr>
              <a:buSzPts val="900"/>
              <a:buChar char="•"/>
              <a:defRPr sz="1200"/>
            </a:lvl7pPr>
            <a:lvl8pPr marL="4876678" lvl="7" indent="-380990" algn="l">
              <a:spcBef>
                <a:spcPts val="267"/>
              </a:spcBef>
              <a:spcAft>
                <a:spcPts val="0"/>
              </a:spcAft>
              <a:buClr>
                <a:schemeClr val="dk1"/>
              </a:buClr>
              <a:buSzPts val="900"/>
              <a:buChar char="•"/>
              <a:defRPr sz="1200"/>
            </a:lvl8pPr>
            <a:lvl9pPr marL="5486263" lvl="8" indent="-380990" algn="l">
              <a:spcBef>
                <a:spcPts val="267"/>
              </a:spcBef>
              <a:spcAft>
                <a:spcPts val="0"/>
              </a:spcAft>
              <a:buClr>
                <a:schemeClr val="dk1"/>
              </a:buClr>
              <a:buSzPts val="900"/>
              <a:buChar char="•"/>
              <a:defRPr sz="1200"/>
            </a:lvl9pPr>
          </a:lstStyle>
          <a:p>
            <a:endParaRPr/>
          </a:p>
        </p:txBody>
      </p:sp>
      <p:sp>
        <p:nvSpPr>
          <p:cNvPr id="82" name="Google Shape;82;p18"/>
          <p:cNvSpPr txBox="1">
            <a:spLocks noGrp="1"/>
          </p:cNvSpPr>
          <p:nvPr>
            <p:ph type="dt" idx="10"/>
          </p:nvPr>
        </p:nvSpPr>
        <p:spPr>
          <a:xfrm>
            <a:off x="304800" y="4237568"/>
            <a:ext cx="1422400" cy="243417"/>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83" name="Google Shape;83;p18"/>
          <p:cNvSpPr txBox="1">
            <a:spLocks noGrp="1"/>
          </p:cNvSpPr>
          <p:nvPr>
            <p:ph type="ftr" idx="11"/>
          </p:nvPr>
        </p:nvSpPr>
        <p:spPr>
          <a:xfrm>
            <a:off x="2082800" y="4237568"/>
            <a:ext cx="1930400" cy="243417"/>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84" name="Google Shape;84;p18"/>
          <p:cNvSpPr txBox="1">
            <a:spLocks noGrp="1"/>
          </p:cNvSpPr>
          <p:nvPr>
            <p:ph type="sldNum" idx="12"/>
          </p:nvPr>
        </p:nvSpPr>
        <p:spPr>
          <a:xfrm>
            <a:off x="4368800" y="4237568"/>
            <a:ext cx="1422400" cy="243417"/>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defTabSz="1219170">
              <a:buClr>
                <a:srgbClr val="000000"/>
              </a:buClr>
            </a:pPr>
            <a:fld id="{00000000-1234-1234-1234-123412341234}" type="slidenum">
              <a:rPr lang="en" kern="0" smtClean="0"/>
              <a:pPr defTabSz="1219170">
                <a:buClr>
                  <a:srgbClr val="000000"/>
                </a:buClr>
              </a:pPr>
              <a:t>‹#›</a:t>
            </a:fld>
            <a:endParaRPr lang="en" kern="0"/>
          </a:p>
        </p:txBody>
      </p:sp>
    </p:spTree>
    <p:extLst>
      <p:ext uri="{BB962C8B-B14F-4D97-AF65-F5344CB8AC3E}">
        <p14:creationId xmlns:p14="http://schemas.microsoft.com/office/powerpoint/2010/main" val="216480127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85"/>
        <p:cNvGrpSpPr/>
        <p:nvPr/>
      </p:nvGrpSpPr>
      <p:grpSpPr>
        <a:xfrm>
          <a:off x="0" y="0"/>
          <a:ext cx="0" cy="0"/>
          <a:chOff x="0" y="0"/>
          <a:chExt cx="0" cy="0"/>
        </a:xfrm>
      </p:grpSpPr>
      <p:sp>
        <p:nvSpPr>
          <p:cNvPr id="86" name="Google Shape;86;p19"/>
          <p:cNvSpPr txBox="1">
            <a:spLocks noGrp="1"/>
          </p:cNvSpPr>
          <p:nvPr>
            <p:ph type="title"/>
          </p:nvPr>
        </p:nvSpPr>
        <p:spPr>
          <a:xfrm>
            <a:off x="304800" y="183092"/>
            <a:ext cx="5486400" cy="762000"/>
          </a:xfrm>
          <a:prstGeom prst="rect">
            <a:avLst/>
          </a:prstGeom>
          <a:noFill/>
          <a:ln>
            <a:noFill/>
          </a:ln>
        </p:spPr>
        <p:txBody>
          <a:bodyPr spcFirstLastPara="1" wrap="square" lIns="45725" tIns="22850" rIns="45725" bIns="22850" anchor="ctr" anchorCtr="0">
            <a:normAutofit/>
          </a:bodyPr>
          <a:lstStyle>
            <a:lvl1pPr lvl="0" algn="ctr">
              <a:spcBef>
                <a:spcPts val="0"/>
              </a:spcBef>
              <a:spcAft>
                <a:spcPts val="0"/>
              </a:spcAft>
              <a:buClr>
                <a:schemeClr val="dk1"/>
              </a:buClr>
              <a:buSzPts val="2200"/>
              <a:buFont typeface="Calibri"/>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a:endParaRPr/>
          </a:p>
        </p:txBody>
      </p:sp>
      <p:sp>
        <p:nvSpPr>
          <p:cNvPr id="87" name="Google Shape;87;p19"/>
          <p:cNvSpPr txBox="1">
            <a:spLocks noGrp="1"/>
          </p:cNvSpPr>
          <p:nvPr>
            <p:ph type="body" idx="1"/>
          </p:nvPr>
        </p:nvSpPr>
        <p:spPr>
          <a:xfrm>
            <a:off x="304800" y="1023409"/>
            <a:ext cx="2693459" cy="426508"/>
          </a:xfrm>
          <a:prstGeom prst="rect">
            <a:avLst/>
          </a:prstGeom>
          <a:noFill/>
          <a:ln>
            <a:noFill/>
          </a:ln>
        </p:spPr>
        <p:txBody>
          <a:bodyPr spcFirstLastPara="1" wrap="square" lIns="45725" tIns="22850" rIns="45725" bIns="22850" anchor="b" anchorCtr="0">
            <a:normAutofit/>
          </a:bodyPr>
          <a:lstStyle>
            <a:lvl1pPr marL="609585" lvl="0" indent="-304792" algn="l">
              <a:spcBef>
                <a:spcPts val="267"/>
              </a:spcBef>
              <a:spcAft>
                <a:spcPts val="0"/>
              </a:spcAft>
              <a:buClr>
                <a:schemeClr val="dk1"/>
              </a:buClr>
              <a:buSzPts val="1200"/>
              <a:buNone/>
              <a:defRPr sz="1600" b="1"/>
            </a:lvl1pPr>
            <a:lvl2pPr marL="1219170" lvl="1" indent="-304792" algn="l">
              <a:spcBef>
                <a:spcPts val="267"/>
              </a:spcBef>
              <a:spcAft>
                <a:spcPts val="0"/>
              </a:spcAft>
              <a:buClr>
                <a:schemeClr val="dk1"/>
              </a:buClr>
              <a:buSzPts val="1000"/>
              <a:buNone/>
              <a:defRPr sz="1333" b="1"/>
            </a:lvl2pPr>
            <a:lvl3pPr marL="1828754" lvl="2" indent="-304792" algn="l">
              <a:spcBef>
                <a:spcPts val="267"/>
              </a:spcBef>
              <a:spcAft>
                <a:spcPts val="0"/>
              </a:spcAft>
              <a:buClr>
                <a:schemeClr val="dk1"/>
              </a:buClr>
              <a:buSzPts val="900"/>
              <a:buNone/>
              <a:defRPr sz="1200" b="1"/>
            </a:lvl3pPr>
            <a:lvl4pPr marL="2438339" lvl="3" indent="-304792" algn="l">
              <a:spcBef>
                <a:spcPts val="267"/>
              </a:spcBef>
              <a:spcAft>
                <a:spcPts val="0"/>
              </a:spcAft>
              <a:buClr>
                <a:schemeClr val="dk1"/>
              </a:buClr>
              <a:buSzPts val="800"/>
              <a:buNone/>
              <a:defRPr sz="1067" b="1"/>
            </a:lvl4pPr>
            <a:lvl5pPr marL="3047924" lvl="4" indent="-304792" algn="l">
              <a:spcBef>
                <a:spcPts val="267"/>
              </a:spcBef>
              <a:spcAft>
                <a:spcPts val="0"/>
              </a:spcAft>
              <a:buClr>
                <a:schemeClr val="dk1"/>
              </a:buClr>
              <a:buSzPts val="800"/>
              <a:buNone/>
              <a:defRPr sz="1067" b="1"/>
            </a:lvl5pPr>
            <a:lvl6pPr marL="3657509" lvl="5" indent="-304792" algn="l">
              <a:spcBef>
                <a:spcPts val="267"/>
              </a:spcBef>
              <a:spcAft>
                <a:spcPts val="0"/>
              </a:spcAft>
              <a:buClr>
                <a:schemeClr val="dk1"/>
              </a:buClr>
              <a:buSzPts val="800"/>
              <a:buNone/>
              <a:defRPr sz="1067" b="1"/>
            </a:lvl6pPr>
            <a:lvl7pPr marL="4267093" lvl="6" indent="-304792" algn="l">
              <a:spcBef>
                <a:spcPts val="267"/>
              </a:spcBef>
              <a:spcAft>
                <a:spcPts val="0"/>
              </a:spcAft>
              <a:buClr>
                <a:schemeClr val="dk1"/>
              </a:buClr>
              <a:buSzPts val="800"/>
              <a:buNone/>
              <a:defRPr sz="1067" b="1"/>
            </a:lvl7pPr>
            <a:lvl8pPr marL="4876678" lvl="7" indent="-304792" algn="l">
              <a:spcBef>
                <a:spcPts val="267"/>
              </a:spcBef>
              <a:spcAft>
                <a:spcPts val="0"/>
              </a:spcAft>
              <a:buClr>
                <a:schemeClr val="dk1"/>
              </a:buClr>
              <a:buSzPts val="800"/>
              <a:buNone/>
              <a:defRPr sz="1067" b="1"/>
            </a:lvl8pPr>
            <a:lvl9pPr marL="5486263" lvl="8" indent="-304792" algn="l">
              <a:spcBef>
                <a:spcPts val="267"/>
              </a:spcBef>
              <a:spcAft>
                <a:spcPts val="0"/>
              </a:spcAft>
              <a:buClr>
                <a:schemeClr val="dk1"/>
              </a:buClr>
              <a:buSzPts val="800"/>
              <a:buNone/>
              <a:defRPr sz="1067" b="1"/>
            </a:lvl9pPr>
          </a:lstStyle>
          <a:p>
            <a:endParaRPr/>
          </a:p>
        </p:txBody>
      </p:sp>
      <p:sp>
        <p:nvSpPr>
          <p:cNvPr id="88" name="Google Shape;88;p19"/>
          <p:cNvSpPr txBox="1">
            <a:spLocks noGrp="1"/>
          </p:cNvSpPr>
          <p:nvPr>
            <p:ph type="body" idx="2"/>
          </p:nvPr>
        </p:nvSpPr>
        <p:spPr>
          <a:xfrm>
            <a:off x="304800" y="1449917"/>
            <a:ext cx="2693459" cy="2634192"/>
          </a:xfrm>
          <a:prstGeom prst="rect">
            <a:avLst/>
          </a:prstGeom>
          <a:noFill/>
          <a:ln>
            <a:noFill/>
          </a:ln>
        </p:spPr>
        <p:txBody>
          <a:bodyPr spcFirstLastPara="1" wrap="square" lIns="45725" tIns="22850" rIns="45725" bIns="22850" anchor="t" anchorCtr="0">
            <a:normAutofit/>
          </a:bodyPr>
          <a:lstStyle>
            <a:lvl1pPr marL="609585" lvl="0" indent="-406390" algn="l">
              <a:spcBef>
                <a:spcPts val="267"/>
              </a:spcBef>
              <a:spcAft>
                <a:spcPts val="0"/>
              </a:spcAft>
              <a:buClr>
                <a:schemeClr val="dk1"/>
              </a:buClr>
              <a:buSzPts val="1200"/>
              <a:buChar char="•"/>
              <a:defRPr sz="1600"/>
            </a:lvl1pPr>
            <a:lvl2pPr marL="1219170" lvl="1" indent="-389457" algn="l">
              <a:spcBef>
                <a:spcPts val="267"/>
              </a:spcBef>
              <a:spcAft>
                <a:spcPts val="0"/>
              </a:spcAft>
              <a:buClr>
                <a:schemeClr val="dk1"/>
              </a:buClr>
              <a:buSzPts val="1000"/>
              <a:buChar char="–"/>
              <a:defRPr sz="1333"/>
            </a:lvl2pPr>
            <a:lvl3pPr marL="1828754" lvl="2" indent="-380990" algn="l">
              <a:spcBef>
                <a:spcPts val="267"/>
              </a:spcBef>
              <a:spcAft>
                <a:spcPts val="0"/>
              </a:spcAft>
              <a:buClr>
                <a:schemeClr val="dk1"/>
              </a:buClr>
              <a:buSzPts val="900"/>
              <a:buChar char="•"/>
              <a:defRPr sz="1200"/>
            </a:lvl3pPr>
            <a:lvl4pPr marL="2438339" lvl="3" indent="-372524" algn="l">
              <a:spcBef>
                <a:spcPts val="267"/>
              </a:spcBef>
              <a:spcAft>
                <a:spcPts val="0"/>
              </a:spcAft>
              <a:buClr>
                <a:schemeClr val="dk1"/>
              </a:buClr>
              <a:buSzPts val="800"/>
              <a:buChar char="–"/>
              <a:defRPr sz="1067"/>
            </a:lvl4pPr>
            <a:lvl5pPr marL="3047924" lvl="4" indent="-372524" algn="l">
              <a:spcBef>
                <a:spcPts val="267"/>
              </a:spcBef>
              <a:spcAft>
                <a:spcPts val="0"/>
              </a:spcAft>
              <a:buClr>
                <a:schemeClr val="dk1"/>
              </a:buClr>
              <a:buSzPts val="800"/>
              <a:buChar char="»"/>
              <a:defRPr sz="1067"/>
            </a:lvl5pPr>
            <a:lvl6pPr marL="3657509" lvl="5" indent="-372524" algn="l">
              <a:spcBef>
                <a:spcPts val="267"/>
              </a:spcBef>
              <a:spcAft>
                <a:spcPts val="0"/>
              </a:spcAft>
              <a:buClr>
                <a:schemeClr val="dk1"/>
              </a:buClr>
              <a:buSzPts val="800"/>
              <a:buChar char="•"/>
              <a:defRPr sz="1067"/>
            </a:lvl6pPr>
            <a:lvl7pPr marL="4267093" lvl="6" indent="-372524" algn="l">
              <a:spcBef>
                <a:spcPts val="267"/>
              </a:spcBef>
              <a:spcAft>
                <a:spcPts val="0"/>
              </a:spcAft>
              <a:buClr>
                <a:schemeClr val="dk1"/>
              </a:buClr>
              <a:buSzPts val="800"/>
              <a:buChar char="•"/>
              <a:defRPr sz="1067"/>
            </a:lvl7pPr>
            <a:lvl8pPr marL="4876678" lvl="7" indent="-372524" algn="l">
              <a:spcBef>
                <a:spcPts val="267"/>
              </a:spcBef>
              <a:spcAft>
                <a:spcPts val="0"/>
              </a:spcAft>
              <a:buClr>
                <a:schemeClr val="dk1"/>
              </a:buClr>
              <a:buSzPts val="800"/>
              <a:buChar char="•"/>
              <a:defRPr sz="1067"/>
            </a:lvl8pPr>
            <a:lvl9pPr marL="5486263" lvl="8" indent="-372524" algn="l">
              <a:spcBef>
                <a:spcPts val="267"/>
              </a:spcBef>
              <a:spcAft>
                <a:spcPts val="0"/>
              </a:spcAft>
              <a:buClr>
                <a:schemeClr val="dk1"/>
              </a:buClr>
              <a:buSzPts val="800"/>
              <a:buChar char="•"/>
              <a:defRPr sz="1067"/>
            </a:lvl9pPr>
          </a:lstStyle>
          <a:p>
            <a:endParaRPr/>
          </a:p>
        </p:txBody>
      </p:sp>
      <p:sp>
        <p:nvSpPr>
          <p:cNvPr id="89" name="Google Shape;89;p19"/>
          <p:cNvSpPr txBox="1">
            <a:spLocks noGrp="1"/>
          </p:cNvSpPr>
          <p:nvPr>
            <p:ph type="body" idx="3"/>
          </p:nvPr>
        </p:nvSpPr>
        <p:spPr>
          <a:xfrm>
            <a:off x="3096684" y="1023409"/>
            <a:ext cx="2694517" cy="426508"/>
          </a:xfrm>
          <a:prstGeom prst="rect">
            <a:avLst/>
          </a:prstGeom>
          <a:noFill/>
          <a:ln>
            <a:noFill/>
          </a:ln>
        </p:spPr>
        <p:txBody>
          <a:bodyPr spcFirstLastPara="1" wrap="square" lIns="45725" tIns="22850" rIns="45725" bIns="22850" anchor="b" anchorCtr="0">
            <a:normAutofit/>
          </a:bodyPr>
          <a:lstStyle>
            <a:lvl1pPr marL="609585" lvl="0" indent="-304792" algn="l">
              <a:spcBef>
                <a:spcPts val="267"/>
              </a:spcBef>
              <a:spcAft>
                <a:spcPts val="0"/>
              </a:spcAft>
              <a:buClr>
                <a:schemeClr val="dk1"/>
              </a:buClr>
              <a:buSzPts val="1200"/>
              <a:buNone/>
              <a:defRPr sz="1600" b="1"/>
            </a:lvl1pPr>
            <a:lvl2pPr marL="1219170" lvl="1" indent="-304792" algn="l">
              <a:spcBef>
                <a:spcPts val="267"/>
              </a:spcBef>
              <a:spcAft>
                <a:spcPts val="0"/>
              </a:spcAft>
              <a:buClr>
                <a:schemeClr val="dk1"/>
              </a:buClr>
              <a:buSzPts val="1000"/>
              <a:buNone/>
              <a:defRPr sz="1333" b="1"/>
            </a:lvl2pPr>
            <a:lvl3pPr marL="1828754" lvl="2" indent="-304792" algn="l">
              <a:spcBef>
                <a:spcPts val="267"/>
              </a:spcBef>
              <a:spcAft>
                <a:spcPts val="0"/>
              </a:spcAft>
              <a:buClr>
                <a:schemeClr val="dk1"/>
              </a:buClr>
              <a:buSzPts val="900"/>
              <a:buNone/>
              <a:defRPr sz="1200" b="1"/>
            </a:lvl3pPr>
            <a:lvl4pPr marL="2438339" lvl="3" indent="-304792" algn="l">
              <a:spcBef>
                <a:spcPts val="267"/>
              </a:spcBef>
              <a:spcAft>
                <a:spcPts val="0"/>
              </a:spcAft>
              <a:buClr>
                <a:schemeClr val="dk1"/>
              </a:buClr>
              <a:buSzPts val="800"/>
              <a:buNone/>
              <a:defRPr sz="1067" b="1"/>
            </a:lvl4pPr>
            <a:lvl5pPr marL="3047924" lvl="4" indent="-304792" algn="l">
              <a:spcBef>
                <a:spcPts val="267"/>
              </a:spcBef>
              <a:spcAft>
                <a:spcPts val="0"/>
              </a:spcAft>
              <a:buClr>
                <a:schemeClr val="dk1"/>
              </a:buClr>
              <a:buSzPts val="800"/>
              <a:buNone/>
              <a:defRPr sz="1067" b="1"/>
            </a:lvl5pPr>
            <a:lvl6pPr marL="3657509" lvl="5" indent="-304792" algn="l">
              <a:spcBef>
                <a:spcPts val="267"/>
              </a:spcBef>
              <a:spcAft>
                <a:spcPts val="0"/>
              </a:spcAft>
              <a:buClr>
                <a:schemeClr val="dk1"/>
              </a:buClr>
              <a:buSzPts val="800"/>
              <a:buNone/>
              <a:defRPr sz="1067" b="1"/>
            </a:lvl6pPr>
            <a:lvl7pPr marL="4267093" lvl="6" indent="-304792" algn="l">
              <a:spcBef>
                <a:spcPts val="267"/>
              </a:spcBef>
              <a:spcAft>
                <a:spcPts val="0"/>
              </a:spcAft>
              <a:buClr>
                <a:schemeClr val="dk1"/>
              </a:buClr>
              <a:buSzPts val="800"/>
              <a:buNone/>
              <a:defRPr sz="1067" b="1"/>
            </a:lvl7pPr>
            <a:lvl8pPr marL="4876678" lvl="7" indent="-304792" algn="l">
              <a:spcBef>
                <a:spcPts val="267"/>
              </a:spcBef>
              <a:spcAft>
                <a:spcPts val="0"/>
              </a:spcAft>
              <a:buClr>
                <a:schemeClr val="dk1"/>
              </a:buClr>
              <a:buSzPts val="800"/>
              <a:buNone/>
              <a:defRPr sz="1067" b="1"/>
            </a:lvl8pPr>
            <a:lvl9pPr marL="5486263" lvl="8" indent="-304792" algn="l">
              <a:spcBef>
                <a:spcPts val="267"/>
              </a:spcBef>
              <a:spcAft>
                <a:spcPts val="0"/>
              </a:spcAft>
              <a:buClr>
                <a:schemeClr val="dk1"/>
              </a:buClr>
              <a:buSzPts val="800"/>
              <a:buNone/>
              <a:defRPr sz="1067" b="1"/>
            </a:lvl9pPr>
          </a:lstStyle>
          <a:p>
            <a:endParaRPr/>
          </a:p>
        </p:txBody>
      </p:sp>
      <p:sp>
        <p:nvSpPr>
          <p:cNvPr id="90" name="Google Shape;90;p19"/>
          <p:cNvSpPr txBox="1">
            <a:spLocks noGrp="1"/>
          </p:cNvSpPr>
          <p:nvPr>
            <p:ph type="body" idx="4"/>
          </p:nvPr>
        </p:nvSpPr>
        <p:spPr>
          <a:xfrm>
            <a:off x="3096684" y="1449917"/>
            <a:ext cx="2694517" cy="2634192"/>
          </a:xfrm>
          <a:prstGeom prst="rect">
            <a:avLst/>
          </a:prstGeom>
          <a:noFill/>
          <a:ln>
            <a:noFill/>
          </a:ln>
        </p:spPr>
        <p:txBody>
          <a:bodyPr spcFirstLastPara="1" wrap="square" lIns="45725" tIns="22850" rIns="45725" bIns="22850" anchor="t" anchorCtr="0">
            <a:normAutofit/>
          </a:bodyPr>
          <a:lstStyle>
            <a:lvl1pPr marL="609585" lvl="0" indent="-406390" algn="l">
              <a:spcBef>
                <a:spcPts val="267"/>
              </a:spcBef>
              <a:spcAft>
                <a:spcPts val="0"/>
              </a:spcAft>
              <a:buClr>
                <a:schemeClr val="dk1"/>
              </a:buClr>
              <a:buSzPts val="1200"/>
              <a:buChar char="•"/>
              <a:defRPr sz="1600"/>
            </a:lvl1pPr>
            <a:lvl2pPr marL="1219170" lvl="1" indent="-389457" algn="l">
              <a:spcBef>
                <a:spcPts val="267"/>
              </a:spcBef>
              <a:spcAft>
                <a:spcPts val="0"/>
              </a:spcAft>
              <a:buClr>
                <a:schemeClr val="dk1"/>
              </a:buClr>
              <a:buSzPts val="1000"/>
              <a:buChar char="–"/>
              <a:defRPr sz="1333"/>
            </a:lvl2pPr>
            <a:lvl3pPr marL="1828754" lvl="2" indent="-380990" algn="l">
              <a:spcBef>
                <a:spcPts val="267"/>
              </a:spcBef>
              <a:spcAft>
                <a:spcPts val="0"/>
              </a:spcAft>
              <a:buClr>
                <a:schemeClr val="dk1"/>
              </a:buClr>
              <a:buSzPts val="900"/>
              <a:buChar char="•"/>
              <a:defRPr sz="1200"/>
            </a:lvl3pPr>
            <a:lvl4pPr marL="2438339" lvl="3" indent="-372524" algn="l">
              <a:spcBef>
                <a:spcPts val="267"/>
              </a:spcBef>
              <a:spcAft>
                <a:spcPts val="0"/>
              </a:spcAft>
              <a:buClr>
                <a:schemeClr val="dk1"/>
              </a:buClr>
              <a:buSzPts val="800"/>
              <a:buChar char="–"/>
              <a:defRPr sz="1067"/>
            </a:lvl4pPr>
            <a:lvl5pPr marL="3047924" lvl="4" indent="-372524" algn="l">
              <a:spcBef>
                <a:spcPts val="267"/>
              </a:spcBef>
              <a:spcAft>
                <a:spcPts val="0"/>
              </a:spcAft>
              <a:buClr>
                <a:schemeClr val="dk1"/>
              </a:buClr>
              <a:buSzPts val="800"/>
              <a:buChar char="»"/>
              <a:defRPr sz="1067"/>
            </a:lvl5pPr>
            <a:lvl6pPr marL="3657509" lvl="5" indent="-372524" algn="l">
              <a:spcBef>
                <a:spcPts val="267"/>
              </a:spcBef>
              <a:spcAft>
                <a:spcPts val="0"/>
              </a:spcAft>
              <a:buClr>
                <a:schemeClr val="dk1"/>
              </a:buClr>
              <a:buSzPts val="800"/>
              <a:buChar char="•"/>
              <a:defRPr sz="1067"/>
            </a:lvl6pPr>
            <a:lvl7pPr marL="4267093" lvl="6" indent="-372524" algn="l">
              <a:spcBef>
                <a:spcPts val="267"/>
              </a:spcBef>
              <a:spcAft>
                <a:spcPts val="0"/>
              </a:spcAft>
              <a:buClr>
                <a:schemeClr val="dk1"/>
              </a:buClr>
              <a:buSzPts val="800"/>
              <a:buChar char="•"/>
              <a:defRPr sz="1067"/>
            </a:lvl7pPr>
            <a:lvl8pPr marL="4876678" lvl="7" indent="-372524" algn="l">
              <a:spcBef>
                <a:spcPts val="267"/>
              </a:spcBef>
              <a:spcAft>
                <a:spcPts val="0"/>
              </a:spcAft>
              <a:buClr>
                <a:schemeClr val="dk1"/>
              </a:buClr>
              <a:buSzPts val="800"/>
              <a:buChar char="•"/>
              <a:defRPr sz="1067"/>
            </a:lvl8pPr>
            <a:lvl9pPr marL="5486263" lvl="8" indent="-372524" algn="l">
              <a:spcBef>
                <a:spcPts val="267"/>
              </a:spcBef>
              <a:spcAft>
                <a:spcPts val="0"/>
              </a:spcAft>
              <a:buClr>
                <a:schemeClr val="dk1"/>
              </a:buClr>
              <a:buSzPts val="800"/>
              <a:buChar char="•"/>
              <a:defRPr sz="1067"/>
            </a:lvl9pPr>
          </a:lstStyle>
          <a:p>
            <a:endParaRPr/>
          </a:p>
        </p:txBody>
      </p:sp>
      <p:sp>
        <p:nvSpPr>
          <p:cNvPr id="91" name="Google Shape;91;p19"/>
          <p:cNvSpPr txBox="1">
            <a:spLocks noGrp="1"/>
          </p:cNvSpPr>
          <p:nvPr>
            <p:ph type="dt" idx="10"/>
          </p:nvPr>
        </p:nvSpPr>
        <p:spPr>
          <a:xfrm>
            <a:off x="304800" y="4237568"/>
            <a:ext cx="1422400" cy="243417"/>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92" name="Google Shape;92;p19"/>
          <p:cNvSpPr txBox="1">
            <a:spLocks noGrp="1"/>
          </p:cNvSpPr>
          <p:nvPr>
            <p:ph type="ftr" idx="11"/>
          </p:nvPr>
        </p:nvSpPr>
        <p:spPr>
          <a:xfrm>
            <a:off x="2082800" y="4237568"/>
            <a:ext cx="1930400" cy="243417"/>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93" name="Google Shape;93;p19"/>
          <p:cNvSpPr txBox="1">
            <a:spLocks noGrp="1"/>
          </p:cNvSpPr>
          <p:nvPr>
            <p:ph type="sldNum" idx="12"/>
          </p:nvPr>
        </p:nvSpPr>
        <p:spPr>
          <a:xfrm>
            <a:off x="4368800" y="4237568"/>
            <a:ext cx="1422400" cy="243417"/>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defTabSz="1219170">
              <a:buClr>
                <a:srgbClr val="000000"/>
              </a:buClr>
            </a:pPr>
            <a:fld id="{00000000-1234-1234-1234-123412341234}" type="slidenum">
              <a:rPr lang="en" kern="0" smtClean="0"/>
              <a:pPr defTabSz="1219170">
                <a:buClr>
                  <a:srgbClr val="000000"/>
                </a:buClr>
              </a:pPr>
              <a:t>‹#›</a:t>
            </a:fld>
            <a:endParaRPr lang="en" kern="0"/>
          </a:p>
        </p:txBody>
      </p:sp>
    </p:spTree>
    <p:extLst>
      <p:ext uri="{BB962C8B-B14F-4D97-AF65-F5344CB8AC3E}">
        <p14:creationId xmlns:p14="http://schemas.microsoft.com/office/powerpoint/2010/main" val="5678659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94"/>
        <p:cNvGrpSpPr/>
        <p:nvPr/>
      </p:nvGrpSpPr>
      <p:grpSpPr>
        <a:xfrm>
          <a:off x="0" y="0"/>
          <a:ext cx="0" cy="0"/>
          <a:chOff x="0" y="0"/>
          <a:chExt cx="0" cy="0"/>
        </a:xfrm>
      </p:grpSpPr>
      <p:sp>
        <p:nvSpPr>
          <p:cNvPr id="95" name="Google Shape;95;p20"/>
          <p:cNvSpPr txBox="1">
            <a:spLocks noGrp="1"/>
          </p:cNvSpPr>
          <p:nvPr>
            <p:ph type="title"/>
          </p:nvPr>
        </p:nvSpPr>
        <p:spPr>
          <a:xfrm>
            <a:off x="304800" y="183092"/>
            <a:ext cx="5486400" cy="762000"/>
          </a:xfrm>
          <a:prstGeom prst="rect">
            <a:avLst/>
          </a:prstGeom>
          <a:noFill/>
          <a:ln>
            <a:noFill/>
          </a:ln>
        </p:spPr>
        <p:txBody>
          <a:bodyPr spcFirstLastPara="1" wrap="square" lIns="45725" tIns="22850" rIns="45725" bIns="22850" anchor="ctr" anchorCtr="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a:endParaRPr/>
          </a:p>
        </p:txBody>
      </p:sp>
      <p:sp>
        <p:nvSpPr>
          <p:cNvPr id="96" name="Google Shape;96;p20"/>
          <p:cNvSpPr txBox="1">
            <a:spLocks noGrp="1"/>
          </p:cNvSpPr>
          <p:nvPr>
            <p:ph type="dt" idx="10"/>
          </p:nvPr>
        </p:nvSpPr>
        <p:spPr>
          <a:xfrm>
            <a:off x="304800" y="4237568"/>
            <a:ext cx="1422400" cy="243417"/>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97" name="Google Shape;97;p20"/>
          <p:cNvSpPr txBox="1">
            <a:spLocks noGrp="1"/>
          </p:cNvSpPr>
          <p:nvPr>
            <p:ph type="ftr" idx="11"/>
          </p:nvPr>
        </p:nvSpPr>
        <p:spPr>
          <a:xfrm>
            <a:off x="2082800" y="4237568"/>
            <a:ext cx="1930400" cy="243417"/>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98" name="Google Shape;98;p20"/>
          <p:cNvSpPr txBox="1">
            <a:spLocks noGrp="1"/>
          </p:cNvSpPr>
          <p:nvPr>
            <p:ph type="sldNum" idx="12"/>
          </p:nvPr>
        </p:nvSpPr>
        <p:spPr>
          <a:xfrm>
            <a:off x="4368800" y="4237568"/>
            <a:ext cx="1422400" cy="243417"/>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defTabSz="1219170">
              <a:buClr>
                <a:srgbClr val="000000"/>
              </a:buClr>
            </a:pPr>
            <a:fld id="{00000000-1234-1234-1234-123412341234}" type="slidenum">
              <a:rPr lang="en" kern="0" smtClean="0"/>
              <a:pPr defTabSz="1219170">
                <a:buClr>
                  <a:srgbClr val="000000"/>
                </a:buClr>
              </a:pPr>
              <a:t>‹#›</a:t>
            </a:fld>
            <a:endParaRPr lang="en" kern="0"/>
          </a:p>
        </p:txBody>
      </p:sp>
    </p:spTree>
    <p:extLst>
      <p:ext uri="{BB962C8B-B14F-4D97-AF65-F5344CB8AC3E}">
        <p14:creationId xmlns:p14="http://schemas.microsoft.com/office/powerpoint/2010/main" val="308596566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99"/>
        <p:cNvGrpSpPr/>
        <p:nvPr/>
      </p:nvGrpSpPr>
      <p:grpSpPr>
        <a:xfrm>
          <a:off x="0" y="0"/>
          <a:ext cx="0" cy="0"/>
          <a:chOff x="0" y="0"/>
          <a:chExt cx="0" cy="0"/>
        </a:xfrm>
      </p:grpSpPr>
      <p:sp>
        <p:nvSpPr>
          <p:cNvPr id="100" name="Google Shape;100;p21"/>
          <p:cNvSpPr txBox="1">
            <a:spLocks noGrp="1"/>
          </p:cNvSpPr>
          <p:nvPr>
            <p:ph type="title"/>
          </p:nvPr>
        </p:nvSpPr>
        <p:spPr>
          <a:xfrm>
            <a:off x="304801" y="182034"/>
            <a:ext cx="2005543" cy="774700"/>
          </a:xfrm>
          <a:prstGeom prst="rect">
            <a:avLst/>
          </a:prstGeom>
          <a:noFill/>
          <a:ln>
            <a:noFill/>
          </a:ln>
        </p:spPr>
        <p:txBody>
          <a:bodyPr spcFirstLastPara="1" wrap="square" lIns="45725" tIns="22850" rIns="45725" bIns="22850" anchor="b" anchorCtr="0">
            <a:normAutofit/>
          </a:bodyPr>
          <a:lstStyle>
            <a:lvl1pPr lvl="0" algn="l">
              <a:spcBef>
                <a:spcPts val="0"/>
              </a:spcBef>
              <a:spcAft>
                <a:spcPts val="0"/>
              </a:spcAft>
              <a:buClr>
                <a:schemeClr val="dk1"/>
              </a:buClr>
              <a:buSzPts val="1000"/>
              <a:buFont typeface="Calibri"/>
              <a:buNone/>
              <a:defRPr sz="1333" b="1"/>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a:endParaRPr/>
          </a:p>
        </p:txBody>
      </p:sp>
      <p:sp>
        <p:nvSpPr>
          <p:cNvPr id="101" name="Google Shape;101;p21"/>
          <p:cNvSpPr txBox="1">
            <a:spLocks noGrp="1"/>
          </p:cNvSpPr>
          <p:nvPr>
            <p:ph type="body" idx="1"/>
          </p:nvPr>
        </p:nvSpPr>
        <p:spPr>
          <a:xfrm>
            <a:off x="2383368" y="182034"/>
            <a:ext cx="3407833" cy="3902076"/>
          </a:xfrm>
          <a:prstGeom prst="rect">
            <a:avLst/>
          </a:prstGeom>
          <a:noFill/>
          <a:ln>
            <a:noFill/>
          </a:ln>
        </p:spPr>
        <p:txBody>
          <a:bodyPr spcFirstLastPara="1" wrap="square" lIns="45725" tIns="22850" rIns="45725" bIns="22850" anchor="t" anchorCtr="0">
            <a:normAutofit/>
          </a:bodyPr>
          <a:lstStyle>
            <a:lvl1pPr marL="609585" lvl="0" indent="-440256" algn="l">
              <a:spcBef>
                <a:spcPts val="400"/>
              </a:spcBef>
              <a:spcAft>
                <a:spcPts val="0"/>
              </a:spcAft>
              <a:buClr>
                <a:schemeClr val="dk1"/>
              </a:buClr>
              <a:buSzPts val="1600"/>
              <a:buChar char="•"/>
              <a:defRPr sz="2133"/>
            </a:lvl1pPr>
            <a:lvl2pPr marL="1219170" lvl="1" indent="-423323" algn="l">
              <a:spcBef>
                <a:spcPts val="400"/>
              </a:spcBef>
              <a:spcAft>
                <a:spcPts val="0"/>
              </a:spcAft>
              <a:buClr>
                <a:schemeClr val="dk1"/>
              </a:buClr>
              <a:buSzPts val="1400"/>
              <a:buChar char="–"/>
              <a:defRPr sz="1867"/>
            </a:lvl2pPr>
            <a:lvl3pPr marL="1828754" lvl="2" indent="-406390" algn="l">
              <a:spcBef>
                <a:spcPts val="267"/>
              </a:spcBef>
              <a:spcAft>
                <a:spcPts val="0"/>
              </a:spcAft>
              <a:buClr>
                <a:schemeClr val="dk1"/>
              </a:buClr>
              <a:buSzPts val="1200"/>
              <a:buChar char="•"/>
              <a:defRPr sz="1600"/>
            </a:lvl3pPr>
            <a:lvl4pPr marL="2438339" lvl="3" indent="-389457" algn="l">
              <a:spcBef>
                <a:spcPts val="267"/>
              </a:spcBef>
              <a:spcAft>
                <a:spcPts val="0"/>
              </a:spcAft>
              <a:buClr>
                <a:schemeClr val="dk1"/>
              </a:buClr>
              <a:buSzPts val="1000"/>
              <a:buChar char="–"/>
              <a:defRPr sz="1333"/>
            </a:lvl4pPr>
            <a:lvl5pPr marL="3047924" lvl="4" indent="-389457" algn="l">
              <a:spcBef>
                <a:spcPts val="267"/>
              </a:spcBef>
              <a:spcAft>
                <a:spcPts val="0"/>
              </a:spcAft>
              <a:buClr>
                <a:schemeClr val="dk1"/>
              </a:buClr>
              <a:buSzPts val="1000"/>
              <a:buChar char="»"/>
              <a:defRPr sz="1333"/>
            </a:lvl5pPr>
            <a:lvl6pPr marL="3657509" lvl="5" indent="-389457" algn="l">
              <a:spcBef>
                <a:spcPts val="267"/>
              </a:spcBef>
              <a:spcAft>
                <a:spcPts val="0"/>
              </a:spcAft>
              <a:buClr>
                <a:schemeClr val="dk1"/>
              </a:buClr>
              <a:buSzPts val="1000"/>
              <a:buChar char="•"/>
              <a:defRPr sz="1333"/>
            </a:lvl6pPr>
            <a:lvl7pPr marL="4267093" lvl="6" indent="-389457" algn="l">
              <a:spcBef>
                <a:spcPts val="267"/>
              </a:spcBef>
              <a:spcAft>
                <a:spcPts val="0"/>
              </a:spcAft>
              <a:buClr>
                <a:schemeClr val="dk1"/>
              </a:buClr>
              <a:buSzPts val="1000"/>
              <a:buChar char="•"/>
              <a:defRPr sz="1333"/>
            </a:lvl7pPr>
            <a:lvl8pPr marL="4876678" lvl="7" indent="-389457" algn="l">
              <a:spcBef>
                <a:spcPts val="267"/>
              </a:spcBef>
              <a:spcAft>
                <a:spcPts val="0"/>
              </a:spcAft>
              <a:buClr>
                <a:schemeClr val="dk1"/>
              </a:buClr>
              <a:buSzPts val="1000"/>
              <a:buChar char="•"/>
              <a:defRPr sz="1333"/>
            </a:lvl8pPr>
            <a:lvl9pPr marL="5486263" lvl="8" indent="-389457" algn="l">
              <a:spcBef>
                <a:spcPts val="267"/>
              </a:spcBef>
              <a:spcAft>
                <a:spcPts val="0"/>
              </a:spcAft>
              <a:buClr>
                <a:schemeClr val="dk1"/>
              </a:buClr>
              <a:buSzPts val="1000"/>
              <a:buChar char="•"/>
              <a:defRPr sz="1333"/>
            </a:lvl9pPr>
          </a:lstStyle>
          <a:p>
            <a:endParaRPr/>
          </a:p>
        </p:txBody>
      </p:sp>
      <p:sp>
        <p:nvSpPr>
          <p:cNvPr id="102" name="Google Shape;102;p21"/>
          <p:cNvSpPr txBox="1">
            <a:spLocks noGrp="1"/>
          </p:cNvSpPr>
          <p:nvPr>
            <p:ph type="body" idx="2"/>
          </p:nvPr>
        </p:nvSpPr>
        <p:spPr>
          <a:xfrm>
            <a:off x="304801" y="956733"/>
            <a:ext cx="2005543" cy="3127376"/>
          </a:xfrm>
          <a:prstGeom prst="rect">
            <a:avLst/>
          </a:prstGeom>
          <a:noFill/>
          <a:ln>
            <a:noFill/>
          </a:ln>
        </p:spPr>
        <p:txBody>
          <a:bodyPr spcFirstLastPara="1" wrap="square" lIns="45725" tIns="22850" rIns="45725" bIns="22850" anchor="t" anchorCtr="0">
            <a:normAutofit/>
          </a:bodyPr>
          <a:lstStyle>
            <a:lvl1pPr marL="609585" lvl="0" indent="-304792" algn="l">
              <a:spcBef>
                <a:spcPts val="133"/>
              </a:spcBef>
              <a:spcAft>
                <a:spcPts val="0"/>
              </a:spcAft>
              <a:buClr>
                <a:schemeClr val="dk1"/>
              </a:buClr>
              <a:buSzPts val="700"/>
              <a:buNone/>
              <a:defRPr sz="933"/>
            </a:lvl1pPr>
            <a:lvl2pPr marL="1219170" lvl="1" indent="-304792" algn="l">
              <a:spcBef>
                <a:spcPts val="133"/>
              </a:spcBef>
              <a:spcAft>
                <a:spcPts val="0"/>
              </a:spcAft>
              <a:buClr>
                <a:schemeClr val="dk1"/>
              </a:buClr>
              <a:buSzPts val="600"/>
              <a:buNone/>
              <a:defRPr sz="800"/>
            </a:lvl2pPr>
            <a:lvl3pPr marL="1828754" lvl="2" indent="-304792" algn="l">
              <a:spcBef>
                <a:spcPts val="133"/>
              </a:spcBef>
              <a:spcAft>
                <a:spcPts val="0"/>
              </a:spcAft>
              <a:buClr>
                <a:schemeClr val="dk1"/>
              </a:buClr>
              <a:buSzPts val="500"/>
              <a:buNone/>
              <a:defRPr sz="667"/>
            </a:lvl3pPr>
            <a:lvl4pPr marL="2438339" lvl="3" indent="-304792" algn="l">
              <a:spcBef>
                <a:spcPts val="133"/>
              </a:spcBef>
              <a:spcAft>
                <a:spcPts val="0"/>
              </a:spcAft>
              <a:buClr>
                <a:schemeClr val="dk1"/>
              </a:buClr>
              <a:buSzPts val="500"/>
              <a:buNone/>
              <a:defRPr sz="667"/>
            </a:lvl4pPr>
            <a:lvl5pPr marL="3047924" lvl="4" indent="-304792" algn="l">
              <a:spcBef>
                <a:spcPts val="133"/>
              </a:spcBef>
              <a:spcAft>
                <a:spcPts val="0"/>
              </a:spcAft>
              <a:buClr>
                <a:schemeClr val="dk1"/>
              </a:buClr>
              <a:buSzPts val="500"/>
              <a:buNone/>
              <a:defRPr sz="667"/>
            </a:lvl5pPr>
            <a:lvl6pPr marL="3657509" lvl="5" indent="-304792" algn="l">
              <a:spcBef>
                <a:spcPts val="133"/>
              </a:spcBef>
              <a:spcAft>
                <a:spcPts val="0"/>
              </a:spcAft>
              <a:buClr>
                <a:schemeClr val="dk1"/>
              </a:buClr>
              <a:buSzPts val="500"/>
              <a:buNone/>
              <a:defRPr sz="667"/>
            </a:lvl6pPr>
            <a:lvl7pPr marL="4267093" lvl="6" indent="-304792" algn="l">
              <a:spcBef>
                <a:spcPts val="133"/>
              </a:spcBef>
              <a:spcAft>
                <a:spcPts val="0"/>
              </a:spcAft>
              <a:buClr>
                <a:schemeClr val="dk1"/>
              </a:buClr>
              <a:buSzPts val="500"/>
              <a:buNone/>
              <a:defRPr sz="667"/>
            </a:lvl7pPr>
            <a:lvl8pPr marL="4876678" lvl="7" indent="-304792" algn="l">
              <a:spcBef>
                <a:spcPts val="133"/>
              </a:spcBef>
              <a:spcAft>
                <a:spcPts val="0"/>
              </a:spcAft>
              <a:buClr>
                <a:schemeClr val="dk1"/>
              </a:buClr>
              <a:buSzPts val="500"/>
              <a:buNone/>
              <a:defRPr sz="667"/>
            </a:lvl8pPr>
            <a:lvl9pPr marL="5486263" lvl="8" indent="-304792" algn="l">
              <a:spcBef>
                <a:spcPts val="133"/>
              </a:spcBef>
              <a:spcAft>
                <a:spcPts val="0"/>
              </a:spcAft>
              <a:buClr>
                <a:schemeClr val="dk1"/>
              </a:buClr>
              <a:buSzPts val="500"/>
              <a:buNone/>
              <a:defRPr sz="667"/>
            </a:lvl9pPr>
          </a:lstStyle>
          <a:p>
            <a:endParaRPr/>
          </a:p>
        </p:txBody>
      </p:sp>
      <p:sp>
        <p:nvSpPr>
          <p:cNvPr id="103" name="Google Shape;103;p21"/>
          <p:cNvSpPr txBox="1">
            <a:spLocks noGrp="1"/>
          </p:cNvSpPr>
          <p:nvPr>
            <p:ph type="dt" idx="10"/>
          </p:nvPr>
        </p:nvSpPr>
        <p:spPr>
          <a:xfrm>
            <a:off x="304800" y="4237568"/>
            <a:ext cx="1422400" cy="243417"/>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104" name="Google Shape;104;p21"/>
          <p:cNvSpPr txBox="1">
            <a:spLocks noGrp="1"/>
          </p:cNvSpPr>
          <p:nvPr>
            <p:ph type="ftr" idx="11"/>
          </p:nvPr>
        </p:nvSpPr>
        <p:spPr>
          <a:xfrm>
            <a:off x="2082800" y="4237568"/>
            <a:ext cx="1930400" cy="243417"/>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105" name="Google Shape;105;p21"/>
          <p:cNvSpPr txBox="1">
            <a:spLocks noGrp="1"/>
          </p:cNvSpPr>
          <p:nvPr>
            <p:ph type="sldNum" idx="12"/>
          </p:nvPr>
        </p:nvSpPr>
        <p:spPr>
          <a:xfrm>
            <a:off x="4368800" y="4237568"/>
            <a:ext cx="1422400" cy="243417"/>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defTabSz="1219170">
              <a:buClr>
                <a:srgbClr val="000000"/>
              </a:buClr>
            </a:pPr>
            <a:fld id="{00000000-1234-1234-1234-123412341234}" type="slidenum">
              <a:rPr lang="en" kern="0" smtClean="0"/>
              <a:pPr defTabSz="1219170">
                <a:buClr>
                  <a:srgbClr val="000000"/>
                </a:buClr>
              </a:pPr>
              <a:t>‹#›</a:t>
            </a:fld>
            <a:endParaRPr lang="en" kern="0"/>
          </a:p>
        </p:txBody>
      </p:sp>
    </p:spTree>
    <p:extLst>
      <p:ext uri="{BB962C8B-B14F-4D97-AF65-F5344CB8AC3E}">
        <p14:creationId xmlns:p14="http://schemas.microsoft.com/office/powerpoint/2010/main" val="128191881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106"/>
        <p:cNvGrpSpPr/>
        <p:nvPr/>
      </p:nvGrpSpPr>
      <p:grpSpPr>
        <a:xfrm>
          <a:off x="0" y="0"/>
          <a:ext cx="0" cy="0"/>
          <a:chOff x="0" y="0"/>
          <a:chExt cx="0" cy="0"/>
        </a:xfrm>
      </p:grpSpPr>
      <p:sp>
        <p:nvSpPr>
          <p:cNvPr id="107" name="Google Shape;107;p22"/>
          <p:cNvSpPr txBox="1">
            <a:spLocks noGrp="1"/>
          </p:cNvSpPr>
          <p:nvPr>
            <p:ph type="title"/>
          </p:nvPr>
        </p:nvSpPr>
        <p:spPr>
          <a:xfrm>
            <a:off x="1194859" y="3200401"/>
            <a:ext cx="3657600" cy="377825"/>
          </a:xfrm>
          <a:prstGeom prst="rect">
            <a:avLst/>
          </a:prstGeom>
          <a:noFill/>
          <a:ln>
            <a:noFill/>
          </a:ln>
        </p:spPr>
        <p:txBody>
          <a:bodyPr spcFirstLastPara="1" wrap="square" lIns="45725" tIns="22850" rIns="45725" bIns="22850" anchor="b" anchorCtr="0">
            <a:normAutofit/>
          </a:bodyPr>
          <a:lstStyle>
            <a:lvl1pPr lvl="0" algn="l">
              <a:spcBef>
                <a:spcPts val="0"/>
              </a:spcBef>
              <a:spcAft>
                <a:spcPts val="0"/>
              </a:spcAft>
              <a:buClr>
                <a:schemeClr val="dk1"/>
              </a:buClr>
              <a:buSzPts val="1000"/>
              <a:buFont typeface="Calibri"/>
              <a:buNone/>
              <a:defRPr sz="1333" b="1"/>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a:endParaRPr/>
          </a:p>
        </p:txBody>
      </p:sp>
      <p:sp>
        <p:nvSpPr>
          <p:cNvPr id="108" name="Google Shape;108;p22"/>
          <p:cNvSpPr>
            <a:spLocks noGrp="1"/>
          </p:cNvSpPr>
          <p:nvPr>
            <p:ph type="pic" idx="2"/>
          </p:nvPr>
        </p:nvSpPr>
        <p:spPr>
          <a:xfrm>
            <a:off x="1194859" y="408517"/>
            <a:ext cx="3657600" cy="2743200"/>
          </a:xfrm>
          <a:prstGeom prst="rect">
            <a:avLst/>
          </a:prstGeom>
          <a:noFill/>
          <a:ln>
            <a:noFill/>
          </a:ln>
        </p:spPr>
      </p:sp>
      <p:sp>
        <p:nvSpPr>
          <p:cNvPr id="109" name="Google Shape;109;p22"/>
          <p:cNvSpPr txBox="1">
            <a:spLocks noGrp="1"/>
          </p:cNvSpPr>
          <p:nvPr>
            <p:ph type="body" idx="1"/>
          </p:nvPr>
        </p:nvSpPr>
        <p:spPr>
          <a:xfrm>
            <a:off x="1194859" y="3578226"/>
            <a:ext cx="3657600" cy="536575"/>
          </a:xfrm>
          <a:prstGeom prst="rect">
            <a:avLst/>
          </a:prstGeom>
          <a:noFill/>
          <a:ln>
            <a:noFill/>
          </a:ln>
        </p:spPr>
        <p:txBody>
          <a:bodyPr spcFirstLastPara="1" wrap="square" lIns="45725" tIns="22850" rIns="45725" bIns="22850" anchor="t" anchorCtr="0">
            <a:normAutofit/>
          </a:bodyPr>
          <a:lstStyle>
            <a:lvl1pPr marL="609585" lvl="0" indent="-304792" algn="l">
              <a:spcBef>
                <a:spcPts val="133"/>
              </a:spcBef>
              <a:spcAft>
                <a:spcPts val="0"/>
              </a:spcAft>
              <a:buClr>
                <a:schemeClr val="dk1"/>
              </a:buClr>
              <a:buSzPts val="700"/>
              <a:buNone/>
              <a:defRPr sz="933"/>
            </a:lvl1pPr>
            <a:lvl2pPr marL="1219170" lvl="1" indent="-304792" algn="l">
              <a:spcBef>
                <a:spcPts val="133"/>
              </a:spcBef>
              <a:spcAft>
                <a:spcPts val="0"/>
              </a:spcAft>
              <a:buClr>
                <a:schemeClr val="dk1"/>
              </a:buClr>
              <a:buSzPts val="600"/>
              <a:buNone/>
              <a:defRPr sz="800"/>
            </a:lvl2pPr>
            <a:lvl3pPr marL="1828754" lvl="2" indent="-304792" algn="l">
              <a:spcBef>
                <a:spcPts val="133"/>
              </a:spcBef>
              <a:spcAft>
                <a:spcPts val="0"/>
              </a:spcAft>
              <a:buClr>
                <a:schemeClr val="dk1"/>
              </a:buClr>
              <a:buSzPts val="500"/>
              <a:buNone/>
              <a:defRPr sz="667"/>
            </a:lvl3pPr>
            <a:lvl4pPr marL="2438339" lvl="3" indent="-304792" algn="l">
              <a:spcBef>
                <a:spcPts val="133"/>
              </a:spcBef>
              <a:spcAft>
                <a:spcPts val="0"/>
              </a:spcAft>
              <a:buClr>
                <a:schemeClr val="dk1"/>
              </a:buClr>
              <a:buSzPts val="500"/>
              <a:buNone/>
              <a:defRPr sz="667"/>
            </a:lvl4pPr>
            <a:lvl5pPr marL="3047924" lvl="4" indent="-304792" algn="l">
              <a:spcBef>
                <a:spcPts val="133"/>
              </a:spcBef>
              <a:spcAft>
                <a:spcPts val="0"/>
              </a:spcAft>
              <a:buClr>
                <a:schemeClr val="dk1"/>
              </a:buClr>
              <a:buSzPts val="500"/>
              <a:buNone/>
              <a:defRPr sz="667"/>
            </a:lvl5pPr>
            <a:lvl6pPr marL="3657509" lvl="5" indent="-304792" algn="l">
              <a:spcBef>
                <a:spcPts val="133"/>
              </a:spcBef>
              <a:spcAft>
                <a:spcPts val="0"/>
              </a:spcAft>
              <a:buClr>
                <a:schemeClr val="dk1"/>
              </a:buClr>
              <a:buSzPts val="500"/>
              <a:buNone/>
              <a:defRPr sz="667"/>
            </a:lvl6pPr>
            <a:lvl7pPr marL="4267093" lvl="6" indent="-304792" algn="l">
              <a:spcBef>
                <a:spcPts val="133"/>
              </a:spcBef>
              <a:spcAft>
                <a:spcPts val="0"/>
              </a:spcAft>
              <a:buClr>
                <a:schemeClr val="dk1"/>
              </a:buClr>
              <a:buSzPts val="500"/>
              <a:buNone/>
              <a:defRPr sz="667"/>
            </a:lvl7pPr>
            <a:lvl8pPr marL="4876678" lvl="7" indent="-304792" algn="l">
              <a:spcBef>
                <a:spcPts val="133"/>
              </a:spcBef>
              <a:spcAft>
                <a:spcPts val="0"/>
              </a:spcAft>
              <a:buClr>
                <a:schemeClr val="dk1"/>
              </a:buClr>
              <a:buSzPts val="500"/>
              <a:buNone/>
              <a:defRPr sz="667"/>
            </a:lvl8pPr>
            <a:lvl9pPr marL="5486263" lvl="8" indent="-304792" algn="l">
              <a:spcBef>
                <a:spcPts val="133"/>
              </a:spcBef>
              <a:spcAft>
                <a:spcPts val="0"/>
              </a:spcAft>
              <a:buClr>
                <a:schemeClr val="dk1"/>
              </a:buClr>
              <a:buSzPts val="500"/>
              <a:buNone/>
              <a:defRPr sz="667"/>
            </a:lvl9pPr>
          </a:lstStyle>
          <a:p>
            <a:endParaRPr/>
          </a:p>
        </p:txBody>
      </p:sp>
      <p:sp>
        <p:nvSpPr>
          <p:cNvPr id="110" name="Google Shape;110;p22"/>
          <p:cNvSpPr txBox="1">
            <a:spLocks noGrp="1"/>
          </p:cNvSpPr>
          <p:nvPr>
            <p:ph type="dt" idx="10"/>
          </p:nvPr>
        </p:nvSpPr>
        <p:spPr>
          <a:xfrm>
            <a:off x="304800" y="4237568"/>
            <a:ext cx="1422400" cy="243417"/>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111" name="Google Shape;111;p22"/>
          <p:cNvSpPr txBox="1">
            <a:spLocks noGrp="1"/>
          </p:cNvSpPr>
          <p:nvPr>
            <p:ph type="ftr" idx="11"/>
          </p:nvPr>
        </p:nvSpPr>
        <p:spPr>
          <a:xfrm>
            <a:off x="2082800" y="4237568"/>
            <a:ext cx="1930400" cy="243417"/>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112" name="Google Shape;112;p22"/>
          <p:cNvSpPr txBox="1">
            <a:spLocks noGrp="1"/>
          </p:cNvSpPr>
          <p:nvPr>
            <p:ph type="sldNum" idx="12"/>
          </p:nvPr>
        </p:nvSpPr>
        <p:spPr>
          <a:xfrm>
            <a:off x="4368800" y="4237568"/>
            <a:ext cx="1422400" cy="243417"/>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defTabSz="1219170">
              <a:buClr>
                <a:srgbClr val="000000"/>
              </a:buClr>
            </a:pPr>
            <a:fld id="{00000000-1234-1234-1234-123412341234}" type="slidenum">
              <a:rPr lang="en" kern="0" smtClean="0"/>
              <a:pPr defTabSz="1219170">
                <a:buClr>
                  <a:srgbClr val="000000"/>
                </a:buClr>
              </a:pPr>
              <a:t>‹#›</a:t>
            </a:fld>
            <a:endParaRPr lang="en" kern="0"/>
          </a:p>
        </p:txBody>
      </p:sp>
    </p:spTree>
    <p:extLst>
      <p:ext uri="{BB962C8B-B14F-4D97-AF65-F5344CB8AC3E}">
        <p14:creationId xmlns:p14="http://schemas.microsoft.com/office/powerpoint/2010/main" val="156658716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113"/>
        <p:cNvGrpSpPr/>
        <p:nvPr/>
      </p:nvGrpSpPr>
      <p:grpSpPr>
        <a:xfrm>
          <a:off x="0" y="0"/>
          <a:ext cx="0" cy="0"/>
          <a:chOff x="0" y="0"/>
          <a:chExt cx="0" cy="0"/>
        </a:xfrm>
      </p:grpSpPr>
      <p:sp>
        <p:nvSpPr>
          <p:cNvPr id="114" name="Google Shape;114;p23"/>
          <p:cNvSpPr txBox="1">
            <a:spLocks noGrp="1"/>
          </p:cNvSpPr>
          <p:nvPr>
            <p:ph type="title"/>
          </p:nvPr>
        </p:nvSpPr>
        <p:spPr>
          <a:xfrm>
            <a:off x="304800" y="183092"/>
            <a:ext cx="5486400" cy="762000"/>
          </a:xfrm>
          <a:prstGeom prst="rect">
            <a:avLst/>
          </a:prstGeom>
          <a:noFill/>
          <a:ln>
            <a:noFill/>
          </a:ln>
        </p:spPr>
        <p:txBody>
          <a:bodyPr spcFirstLastPara="1" wrap="square" lIns="45725" tIns="22850" rIns="45725" bIns="22850" anchor="ctr" anchorCtr="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a:endParaRPr/>
          </a:p>
        </p:txBody>
      </p:sp>
      <p:sp>
        <p:nvSpPr>
          <p:cNvPr id="115" name="Google Shape;115;p23"/>
          <p:cNvSpPr txBox="1">
            <a:spLocks noGrp="1"/>
          </p:cNvSpPr>
          <p:nvPr>
            <p:ph type="body" idx="1"/>
          </p:nvPr>
        </p:nvSpPr>
        <p:spPr>
          <a:xfrm rot="5400000">
            <a:off x="1539346" y="-167745"/>
            <a:ext cx="3017309" cy="5486400"/>
          </a:xfrm>
          <a:prstGeom prst="rect">
            <a:avLst/>
          </a:prstGeom>
          <a:noFill/>
          <a:ln>
            <a:noFill/>
          </a:ln>
        </p:spPr>
        <p:txBody>
          <a:bodyPr spcFirstLastPara="1" wrap="square" lIns="45725" tIns="22850" rIns="45725" bIns="22850" anchor="t" anchorCtr="0">
            <a:normAutofit/>
          </a:bodyPr>
          <a:lstStyle>
            <a:lvl1pPr marL="609585" lvl="0" indent="-380990" algn="l">
              <a:spcBef>
                <a:spcPts val="267"/>
              </a:spcBef>
              <a:spcAft>
                <a:spcPts val="0"/>
              </a:spcAft>
              <a:buClr>
                <a:schemeClr val="dk1"/>
              </a:buClr>
              <a:buSzPts val="900"/>
              <a:buChar char="•"/>
              <a:defRPr/>
            </a:lvl1pPr>
            <a:lvl2pPr marL="1219170" lvl="1" indent="-380990" algn="l">
              <a:spcBef>
                <a:spcPts val="267"/>
              </a:spcBef>
              <a:spcAft>
                <a:spcPts val="0"/>
              </a:spcAft>
              <a:buClr>
                <a:schemeClr val="dk1"/>
              </a:buClr>
              <a:buSzPts val="900"/>
              <a:buChar char="–"/>
              <a:defRPr/>
            </a:lvl2pPr>
            <a:lvl3pPr marL="1828754" lvl="2" indent="-380990" algn="l">
              <a:spcBef>
                <a:spcPts val="267"/>
              </a:spcBef>
              <a:spcAft>
                <a:spcPts val="0"/>
              </a:spcAft>
              <a:buClr>
                <a:schemeClr val="dk1"/>
              </a:buClr>
              <a:buSzPts val="900"/>
              <a:buChar char="•"/>
              <a:defRPr/>
            </a:lvl3pPr>
            <a:lvl4pPr marL="2438339" lvl="3" indent="-380990" algn="l">
              <a:spcBef>
                <a:spcPts val="267"/>
              </a:spcBef>
              <a:spcAft>
                <a:spcPts val="0"/>
              </a:spcAft>
              <a:buClr>
                <a:schemeClr val="dk1"/>
              </a:buClr>
              <a:buSzPts val="900"/>
              <a:buChar char="–"/>
              <a:defRPr/>
            </a:lvl4pPr>
            <a:lvl5pPr marL="3047924" lvl="4" indent="-380990" algn="l">
              <a:spcBef>
                <a:spcPts val="267"/>
              </a:spcBef>
              <a:spcAft>
                <a:spcPts val="0"/>
              </a:spcAft>
              <a:buClr>
                <a:schemeClr val="dk1"/>
              </a:buClr>
              <a:buSzPts val="900"/>
              <a:buChar char="»"/>
              <a:defRPr/>
            </a:lvl5pPr>
            <a:lvl6pPr marL="3657509" lvl="5" indent="-380990" algn="l">
              <a:spcBef>
                <a:spcPts val="267"/>
              </a:spcBef>
              <a:spcAft>
                <a:spcPts val="0"/>
              </a:spcAft>
              <a:buClr>
                <a:schemeClr val="dk1"/>
              </a:buClr>
              <a:buSzPts val="900"/>
              <a:buChar char="•"/>
              <a:defRPr/>
            </a:lvl6pPr>
            <a:lvl7pPr marL="4267093" lvl="6" indent="-380990" algn="l">
              <a:spcBef>
                <a:spcPts val="267"/>
              </a:spcBef>
              <a:spcAft>
                <a:spcPts val="0"/>
              </a:spcAft>
              <a:buClr>
                <a:schemeClr val="dk1"/>
              </a:buClr>
              <a:buSzPts val="900"/>
              <a:buChar char="•"/>
              <a:defRPr/>
            </a:lvl7pPr>
            <a:lvl8pPr marL="4876678" lvl="7" indent="-380990" algn="l">
              <a:spcBef>
                <a:spcPts val="267"/>
              </a:spcBef>
              <a:spcAft>
                <a:spcPts val="0"/>
              </a:spcAft>
              <a:buClr>
                <a:schemeClr val="dk1"/>
              </a:buClr>
              <a:buSzPts val="900"/>
              <a:buChar char="•"/>
              <a:defRPr/>
            </a:lvl8pPr>
            <a:lvl9pPr marL="5486263" lvl="8" indent="-380990" algn="l">
              <a:spcBef>
                <a:spcPts val="267"/>
              </a:spcBef>
              <a:spcAft>
                <a:spcPts val="0"/>
              </a:spcAft>
              <a:buClr>
                <a:schemeClr val="dk1"/>
              </a:buClr>
              <a:buSzPts val="900"/>
              <a:buChar char="•"/>
              <a:defRPr/>
            </a:lvl9pPr>
          </a:lstStyle>
          <a:p>
            <a:endParaRPr/>
          </a:p>
        </p:txBody>
      </p:sp>
      <p:sp>
        <p:nvSpPr>
          <p:cNvPr id="116" name="Google Shape;116;p23"/>
          <p:cNvSpPr txBox="1">
            <a:spLocks noGrp="1"/>
          </p:cNvSpPr>
          <p:nvPr>
            <p:ph type="dt" idx="10"/>
          </p:nvPr>
        </p:nvSpPr>
        <p:spPr>
          <a:xfrm>
            <a:off x="304800" y="4237568"/>
            <a:ext cx="1422400" cy="243417"/>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117" name="Google Shape;117;p23"/>
          <p:cNvSpPr txBox="1">
            <a:spLocks noGrp="1"/>
          </p:cNvSpPr>
          <p:nvPr>
            <p:ph type="ftr" idx="11"/>
          </p:nvPr>
        </p:nvSpPr>
        <p:spPr>
          <a:xfrm>
            <a:off x="2082800" y="4237568"/>
            <a:ext cx="1930400" cy="243417"/>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118" name="Google Shape;118;p23"/>
          <p:cNvSpPr txBox="1">
            <a:spLocks noGrp="1"/>
          </p:cNvSpPr>
          <p:nvPr>
            <p:ph type="sldNum" idx="12"/>
          </p:nvPr>
        </p:nvSpPr>
        <p:spPr>
          <a:xfrm>
            <a:off x="4368800" y="4237568"/>
            <a:ext cx="1422400" cy="243417"/>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defTabSz="1219170">
              <a:buClr>
                <a:srgbClr val="000000"/>
              </a:buClr>
            </a:pPr>
            <a:fld id="{00000000-1234-1234-1234-123412341234}" type="slidenum">
              <a:rPr lang="en" kern="0" smtClean="0"/>
              <a:pPr defTabSz="1219170">
                <a:buClr>
                  <a:srgbClr val="000000"/>
                </a:buClr>
              </a:pPr>
              <a:t>‹#›</a:t>
            </a:fld>
            <a:endParaRPr lang="en" kern="0"/>
          </a:p>
        </p:txBody>
      </p:sp>
    </p:spTree>
    <p:extLst>
      <p:ext uri="{BB962C8B-B14F-4D97-AF65-F5344CB8AC3E}">
        <p14:creationId xmlns:p14="http://schemas.microsoft.com/office/powerpoint/2010/main" val="149426320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119"/>
        <p:cNvGrpSpPr/>
        <p:nvPr/>
      </p:nvGrpSpPr>
      <p:grpSpPr>
        <a:xfrm>
          <a:off x="0" y="0"/>
          <a:ext cx="0" cy="0"/>
          <a:chOff x="0" y="0"/>
          <a:chExt cx="0" cy="0"/>
        </a:xfrm>
      </p:grpSpPr>
      <p:sp>
        <p:nvSpPr>
          <p:cNvPr id="120" name="Google Shape;120;p24"/>
          <p:cNvSpPr txBox="1">
            <a:spLocks noGrp="1"/>
          </p:cNvSpPr>
          <p:nvPr>
            <p:ph type="title"/>
          </p:nvPr>
        </p:nvSpPr>
        <p:spPr>
          <a:xfrm rot="5400000">
            <a:off x="3154893" y="1447800"/>
            <a:ext cx="3901017" cy="1371600"/>
          </a:xfrm>
          <a:prstGeom prst="rect">
            <a:avLst/>
          </a:prstGeom>
          <a:noFill/>
          <a:ln>
            <a:noFill/>
          </a:ln>
        </p:spPr>
        <p:txBody>
          <a:bodyPr spcFirstLastPara="1" wrap="square" lIns="45725" tIns="22850" rIns="45725" bIns="22850" anchor="ctr" anchorCtr="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a:endParaRPr/>
          </a:p>
        </p:txBody>
      </p:sp>
      <p:sp>
        <p:nvSpPr>
          <p:cNvPr id="121" name="Google Shape;121;p24"/>
          <p:cNvSpPr txBox="1">
            <a:spLocks noGrp="1"/>
          </p:cNvSpPr>
          <p:nvPr>
            <p:ph type="body" idx="1"/>
          </p:nvPr>
        </p:nvSpPr>
        <p:spPr>
          <a:xfrm rot="5400000">
            <a:off x="360893" y="127000"/>
            <a:ext cx="3901017" cy="4013200"/>
          </a:xfrm>
          <a:prstGeom prst="rect">
            <a:avLst/>
          </a:prstGeom>
          <a:noFill/>
          <a:ln>
            <a:noFill/>
          </a:ln>
        </p:spPr>
        <p:txBody>
          <a:bodyPr spcFirstLastPara="1" wrap="square" lIns="45725" tIns="22850" rIns="45725" bIns="22850" anchor="t" anchorCtr="0">
            <a:normAutofit/>
          </a:bodyPr>
          <a:lstStyle>
            <a:lvl1pPr marL="609585" lvl="0" indent="-380990" algn="l">
              <a:spcBef>
                <a:spcPts val="267"/>
              </a:spcBef>
              <a:spcAft>
                <a:spcPts val="0"/>
              </a:spcAft>
              <a:buClr>
                <a:schemeClr val="dk1"/>
              </a:buClr>
              <a:buSzPts val="900"/>
              <a:buChar char="•"/>
              <a:defRPr/>
            </a:lvl1pPr>
            <a:lvl2pPr marL="1219170" lvl="1" indent="-380990" algn="l">
              <a:spcBef>
                <a:spcPts val="267"/>
              </a:spcBef>
              <a:spcAft>
                <a:spcPts val="0"/>
              </a:spcAft>
              <a:buClr>
                <a:schemeClr val="dk1"/>
              </a:buClr>
              <a:buSzPts val="900"/>
              <a:buChar char="–"/>
              <a:defRPr/>
            </a:lvl2pPr>
            <a:lvl3pPr marL="1828754" lvl="2" indent="-380990" algn="l">
              <a:spcBef>
                <a:spcPts val="267"/>
              </a:spcBef>
              <a:spcAft>
                <a:spcPts val="0"/>
              </a:spcAft>
              <a:buClr>
                <a:schemeClr val="dk1"/>
              </a:buClr>
              <a:buSzPts val="900"/>
              <a:buChar char="•"/>
              <a:defRPr/>
            </a:lvl3pPr>
            <a:lvl4pPr marL="2438339" lvl="3" indent="-380990" algn="l">
              <a:spcBef>
                <a:spcPts val="267"/>
              </a:spcBef>
              <a:spcAft>
                <a:spcPts val="0"/>
              </a:spcAft>
              <a:buClr>
                <a:schemeClr val="dk1"/>
              </a:buClr>
              <a:buSzPts val="900"/>
              <a:buChar char="–"/>
              <a:defRPr/>
            </a:lvl4pPr>
            <a:lvl5pPr marL="3047924" lvl="4" indent="-380990" algn="l">
              <a:spcBef>
                <a:spcPts val="267"/>
              </a:spcBef>
              <a:spcAft>
                <a:spcPts val="0"/>
              </a:spcAft>
              <a:buClr>
                <a:schemeClr val="dk1"/>
              </a:buClr>
              <a:buSzPts val="900"/>
              <a:buChar char="»"/>
              <a:defRPr/>
            </a:lvl5pPr>
            <a:lvl6pPr marL="3657509" lvl="5" indent="-380990" algn="l">
              <a:spcBef>
                <a:spcPts val="267"/>
              </a:spcBef>
              <a:spcAft>
                <a:spcPts val="0"/>
              </a:spcAft>
              <a:buClr>
                <a:schemeClr val="dk1"/>
              </a:buClr>
              <a:buSzPts val="900"/>
              <a:buChar char="•"/>
              <a:defRPr/>
            </a:lvl6pPr>
            <a:lvl7pPr marL="4267093" lvl="6" indent="-380990" algn="l">
              <a:spcBef>
                <a:spcPts val="267"/>
              </a:spcBef>
              <a:spcAft>
                <a:spcPts val="0"/>
              </a:spcAft>
              <a:buClr>
                <a:schemeClr val="dk1"/>
              </a:buClr>
              <a:buSzPts val="900"/>
              <a:buChar char="•"/>
              <a:defRPr/>
            </a:lvl7pPr>
            <a:lvl8pPr marL="4876678" lvl="7" indent="-380990" algn="l">
              <a:spcBef>
                <a:spcPts val="267"/>
              </a:spcBef>
              <a:spcAft>
                <a:spcPts val="0"/>
              </a:spcAft>
              <a:buClr>
                <a:schemeClr val="dk1"/>
              </a:buClr>
              <a:buSzPts val="900"/>
              <a:buChar char="•"/>
              <a:defRPr/>
            </a:lvl8pPr>
            <a:lvl9pPr marL="5486263" lvl="8" indent="-380990" algn="l">
              <a:spcBef>
                <a:spcPts val="267"/>
              </a:spcBef>
              <a:spcAft>
                <a:spcPts val="0"/>
              </a:spcAft>
              <a:buClr>
                <a:schemeClr val="dk1"/>
              </a:buClr>
              <a:buSzPts val="900"/>
              <a:buChar char="•"/>
              <a:defRPr/>
            </a:lvl9pPr>
          </a:lstStyle>
          <a:p>
            <a:endParaRPr/>
          </a:p>
        </p:txBody>
      </p:sp>
      <p:sp>
        <p:nvSpPr>
          <p:cNvPr id="122" name="Google Shape;122;p24"/>
          <p:cNvSpPr txBox="1">
            <a:spLocks noGrp="1"/>
          </p:cNvSpPr>
          <p:nvPr>
            <p:ph type="dt" idx="10"/>
          </p:nvPr>
        </p:nvSpPr>
        <p:spPr>
          <a:xfrm>
            <a:off x="304800" y="4237568"/>
            <a:ext cx="1422400" cy="243417"/>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123" name="Google Shape;123;p24"/>
          <p:cNvSpPr txBox="1">
            <a:spLocks noGrp="1"/>
          </p:cNvSpPr>
          <p:nvPr>
            <p:ph type="ftr" idx="11"/>
          </p:nvPr>
        </p:nvSpPr>
        <p:spPr>
          <a:xfrm>
            <a:off x="2082800" y="4237568"/>
            <a:ext cx="1930400" cy="243417"/>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124" name="Google Shape;124;p24"/>
          <p:cNvSpPr txBox="1">
            <a:spLocks noGrp="1"/>
          </p:cNvSpPr>
          <p:nvPr>
            <p:ph type="sldNum" idx="12"/>
          </p:nvPr>
        </p:nvSpPr>
        <p:spPr>
          <a:xfrm>
            <a:off x="4368800" y="4237568"/>
            <a:ext cx="1422400" cy="243417"/>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defTabSz="1219170">
              <a:buClr>
                <a:srgbClr val="000000"/>
              </a:buClr>
            </a:pPr>
            <a:fld id="{00000000-1234-1234-1234-123412341234}" type="slidenum">
              <a:rPr lang="en" kern="0" smtClean="0"/>
              <a:pPr defTabSz="1219170">
                <a:buClr>
                  <a:srgbClr val="000000"/>
                </a:buClr>
              </a:pPr>
              <a:t>‹#›</a:t>
            </a:fld>
            <a:endParaRPr lang="en" kern="0"/>
          </a:p>
        </p:txBody>
      </p:sp>
    </p:spTree>
    <p:extLst>
      <p:ext uri="{BB962C8B-B14F-4D97-AF65-F5344CB8AC3E}">
        <p14:creationId xmlns:p14="http://schemas.microsoft.com/office/powerpoint/2010/main" val="289389819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6"/>
        <p:cNvGrpSpPr/>
        <p:nvPr/>
      </p:nvGrpSpPr>
      <p:grpSpPr>
        <a:xfrm>
          <a:off x="0" y="0"/>
          <a:ext cx="0" cy="0"/>
          <a:chOff x="0" y="0"/>
          <a:chExt cx="0" cy="0"/>
        </a:xfrm>
      </p:grpSpPr>
      <p:sp>
        <p:nvSpPr>
          <p:cNvPr id="57" name="Google Shape;57;p14"/>
          <p:cNvSpPr txBox="1">
            <a:spLocks noGrp="1"/>
          </p:cNvSpPr>
          <p:nvPr>
            <p:ph type="dt" idx="10"/>
          </p:nvPr>
        </p:nvSpPr>
        <p:spPr>
          <a:xfrm>
            <a:off x="304800" y="4237568"/>
            <a:ext cx="1422400" cy="243417"/>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58" name="Google Shape;58;p14"/>
          <p:cNvSpPr txBox="1">
            <a:spLocks noGrp="1"/>
          </p:cNvSpPr>
          <p:nvPr>
            <p:ph type="ftr" idx="11"/>
          </p:nvPr>
        </p:nvSpPr>
        <p:spPr>
          <a:xfrm>
            <a:off x="2082800" y="4237568"/>
            <a:ext cx="1930400" cy="243417"/>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59" name="Google Shape;59;p14"/>
          <p:cNvSpPr txBox="1">
            <a:spLocks noGrp="1"/>
          </p:cNvSpPr>
          <p:nvPr>
            <p:ph type="sldNum" idx="12"/>
          </p:nvPr>
        </p:nvSpPr>
        <p:spPr>
          <a:xfrm>
            <a:off x="4368800" y="4237568"/>
            <a:ext cx="1422400" cy="243417"/>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defTabSz="1219170">
              <a:buClr>
                <a:srgbClr val="000000"/>
              </a:buClr>
            </a:pPr>
            <a:fld id="{00000000-1234-1234-1234-123412341234}" type="slidenum">
              <a:rPr lang="en" kern="0" smtClean="0"/>
              <a:pPr defTabSz="1219170">
                <a:buClr>
                  <a:srgbClr val="000000"/>
                </a:buClr>
              </a:pPr>
              <a:t>‹#›</a:t>
            </a:fld>
            <a:endParaRPr lang="en" kern="0"/>
          </a:p>
        </p:txBody>
      </p:sp>
    </p:spTree>
    <p:extLst>
      <p:ext uri="{BB962C8B-B14F-4D97-AF65-F5344CB8AC3E}">
        <p14:creationId xmlns:p14="http://schemas.microsoft.com/office/powerpoint/2010/main" val="248962907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78"/>
        <p:cNvGrpSpPr/>
        <p:nvPr/>
      </p:nvGrpSpPr>
      <p:grpSpPr>
        <a:xfrm>
          <a:off x="0" y="0"/>
          <a:ext cx="0" cy="0"/>
          <a:chOff x="0" y="0"/>
          <a:chExt cx="0" cy="0"/>
        </a:xfrm>
      </p:grpSpPr>
      <p:sp>
        <p:nvSpPr>
          <p:cNvPr id="79" name="Google Shape;79;p18"/>
          <p:cNvSpPr txBox="1">
            <a:spLocks noGrp="1"/>
          </p:cNvSpPr>
          <p:nvPr>
            <p:ph type="title"/>
          </p:nvPr>
        </p:nvSpPr>
        <p:spPr>
          <a:xfrm>
            <a:off x="304800" y="183092"/>
            <a:ext cx="5486400" cy="762000"/>
          </a:xfrm>
          <a:prstGeom prst="rect">
            <a:avLst/>
          </a:prstGeom>
          <a:noFill/>
          <a:ln>
            <a:noFill/>
          </a:ln>
        </p:spPr>
        <p:txBody>
          <a:bodyPr spcFirstLastPara="1" wrap="square" lIns="45725" tIns="22850" rIns="45725" bIns="22850" anchor="ctr" anchorCtr="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a:endParaRPr/>
          </a:p>
        </p:txBody>
      </p:sp>
      <p:sp>
        <p:nvSpPr>
          <p:cNvPr id="80" name="Google Shape;80;p18"/>
          <p:cNvSpPr txBox="1">
            <a:spLocks noGrp="1"/>
          </p:cNvSpPr>
          <p:nvPr>
            <p:ph type="body" idx="1"/>
          </p:nvPr>
        </p:nvSpPr>
        <p:spPr>
          <a:xfrm>
            <a:off x="304800" y="1066800"/>
            <a:ext cx="2692400" cy="3017309"/>
          </a:xfrm>
          <a:prstGeom prst="rect">
            <a:avLst/>
          </a:prstGeom>
          <a:noFill/>
          <a:ln>
            <a:noFill/>
          </a:ln>
        </p:spPr>
        <p:txBody>
          <a:bodyPr spcFirstLastPara="1" wrap="square" lIns="45725" tIns="22850" rIns="45725" bIns="22850" anchor="t" anchorCtr="0">
            <a:normAutofit/>
          </a:bodyPr>
          <a:lstStyle>
            <a:lvl1pPr marL="609585" lvl="0" indent="-423323" algn="l">
              <a:spcBef>
                <a:spcPts val="400"/>
              </a:spcBef>
              <a:spcAft>
                <a:spcPts val="0"/>
              </a:spcAft>
              <a:buClr>
                <a:schemeClr val="dk1"/>
              </a:buClr>
              <a:buSzPts val="1400"/>
              <a:buChar char="•"/>
              <a:defRPr sz="1867"/>
            </a:lvl1pPr>
            <a:lvl2pPr marL="1219170" lvl="1" indent="-406390" algn="l">
              <a:spcBef>
                <a:spcPts val="267"/>
              </a:spcBef>
              <a:spcAft>
                <a:spcPts val="0"/>
              </a:spcAft>
              <a:buClr>
                <a:schemeClr val="dk1"/>
              </a:buClr>
              <a:buSzPts val="1200"/>
              <a:buChar char="–"/>
              <a:defRPr sz="1600"/>
            </a:lvl2pPr>
            <a:lvl3pPr marL="1828754" lvl="2" indent="-389457" algn="l">
              <a:spcBef>
                <a:spcPts val="267"/>
              </a:spcBef>
              <a:spcAft>
                <a:spcPts val="0"/>
              </a:spcAft>
              <a:buClr>
                <a:schemeClr val="dk1"/>
              </a:buClr>
              <a:buSzPts val="1000"/>
              <a:buChar char="•"/>
              <a:defRPr sz="1333"/>
            </a:lvl3pPr>
            <a:lvl4pPr marL="2438339" lvl="3" indent="-380990" algn="l">
              <a:spcBef>
                <a:spcPts val="267"/>
              </a:spcBef>
              <a:spcAft>
                <a:spcPts val="0"/>
              </a:spcAft>
              <a:buClr>
                <a:schemeClr val="dk1"/>
              </a:buClr>
              <a:buSzPts val="900"/>
              <a:buChar char="–"/>
              <a:defRPr sz="1200"/>
            </a:lvl4pPr>
            <a:lvl5pPr marL="3047924" lvl="4" indent="-380990" algn="l">
              <a:spcBef>
                <a:spcPts val="267"/>
              </a:spcBef>
              <a:spcAft>
                <a:spcPts val="0"/>
              </a:spcAft>
              <a:buClr>
                <a:schemeClr val="dk1"/>
              </a:buClr>
              <a:buSzPts val="900"/>
              <a:buChar char="»"/>
              <a:defRPr sz="1200"/>
            </a:lvl5pPr>
            <a:lvl6pPr marL="3657509" lvl="5" indent="-380990" algn="l">
              <a:spcBef>
                <a:spcPts val="267"/>
              </a:spcBef>
              <a:spcAft>
                <a:spcPts val="0"/>
              </a:spcAft>
              <a:buClr>
                <a:schemeClr val="dk1"/>
              </a:buClr>
              <a:buSzPts val="900"/>
              <a:buChar char="•"/>
              <a:defRPr sz="1200"/>
            </a:lvl6pPr>
            <a:lvl7pPr marL="4267093" lvl="6" indent="-380990" algn="l">
              <a:spcBef>
                <a:spcPts val="267"/>
              </a:spcBef>
              <a:spcAft>
                <a:spcPts val="0"/>
              </a:spcAft>
              <a:buClr>
                <a:schemeClr val="dk1"/>
              </a:buClr>
              <a:buSzPts val="900"/>
              <a:buChar char="•"/>
              <a:defRPr sz="1200"/>
            </a:lvl7pPr>
            <a:lvl8pPr marL="4876678" lvl="7" indent="-380990" algn="l">
              <a:spcBef>
                <a:spcPts val="267"/>
              </a:spcBef>
              <a:spcAft>
                <a:spcPts val="0"/>
              </a:spcAft>
              <a:buClr>
                <a:schemeClr val="dk1"/>
              </a:buClr>
              <a:buSzPts val="900"/>
              <a:buChar char="•"/>
              <a:defRPr sz="1200"/>
            </a:lvl8pPr>
            <a:lvl9pPr marL="5486263" lvl="8" indent="-380990" algn="l">
              <a:spcBef>
                <a:spcPts val="267"/>
              </a:spcBef>
              <a:spcAft>
                <a:spcPts val="0"/>
              </a:spcAft>
              <a:buClr>
                <a:schemeClr val="dk1"/>
              </a:buClr>
              <a:buSzPts val="900"/>
              <a:buChar char="•"/>
              <a:defRPr sz="1200"/>
            </a:lvl9pPr>
          </a:lstStyle>
          <a:p>
            <a:endParaRPr/>
          </a:p>
        </p:txBody>
      </p:sp>
      <p:sp>
        <p:nvSpPr>
          <p:cNvPr id="81" name="Google Shape;81;p18"/>
          <p:cNvSpPr txBox="1">
            <a:spLocks noGrp="1"/>
          </p:cNvSpPr>
          <p:nvPr>
            <p:ph type="body" idx="2"/>
          </p:nvPr>
        </p:nvSpPr>
        <p:spPr>
          <a:xfrm>
            <a:off x="3098800" y="1066800"/>
            <a:ext cx="2692400" cy="3017309"/>
          </a:xfrm>
          <a:prstGeom prst="rect">
            <a:avLst/>
          </a:prstGeom>
          <a:noFill/>
          <a:ln>
            <a:noFill/>
          </a:ln>
        </p:spPr>
        <p:txBody>
          <a:bodyPr spcFirstLastPara="1" wrap="square" lIns="45725" tIns="22850" rIns="45725" bIns="22850" anchor="t" anchorCtr="0">
            <a:normAutofit/>
          </a:bodyPr>
          <a:lstStyle>
            <a:lvl1pPr marL="609585" lvl="0" indent="-423323" algn="l">
              <a:spcBef>
                <a:spcPts val="400"/>
              </a:spcBef>
              <a:spcAft>
                <a:spcPts val="0"/>
              </a:spcAft>
              <a:buClr>
                <a:schemeClr val="dk1"/>
              </a:buClr>
              <a:buSzPts val="1400"/>
              <a:buChar char="•"/>
              <a:defRPr sz="1867"/>
            </a:lvl1pPr>
            <a:lvl2pPr marL="1219170" lvl="1" indent="-406390" algn="l">
              <a:spcBef>
                <a:spcPts val="267"/>
              </a:spcBef>
              <a:spcAft>
                <a:spcPts val="0"/>
              </a:spcAft>
              <a:buClr>
                <a:schemeClr val="dk1"/>
              </a:buClr>
              <a:buSzPts val="1200"/>
              <a:buChar char="–"/>
              <a:defRPr sz="1600"/>
            </a:lvl2pPr>
            <a:lvl3pPr marL="1828754" lvl="2" indent="-389457" algn="l">
              <a:spcBef>
                <a:spcPts val="267"/>
              </a:spcBef>
              <a:spcAft>
                <a:spcPts val="0"/>
              </a:spcAft>
              <a:buClr>
                <a:schemeClr val="dk1"/>
              </a:buClr>
              <a:buSzPts val="1000"/>
              <a:buChar char="•"/>
              <a:defRPr sz="1333"/>
            </a:lvl3pPr>
            <a:lvl4pPr marL="2438339" lvl="3" indent="-380990" algn="l">
              <a:spcBef>
                <a:spcPts val="267"/>
              </a:spcBef>
              <a:spcAft>
                <a:spcPts val="0"/>
              </a:spcAft>
              <a:buClr>
                <a:schemeClr val="dk1"/>
              </a:buClr>
              <a:buSzPts val="900"/>
              <a:buChar char="–"/>
              <a:defRPr sz="1200"/>
            </a:lvl4pPr>
            <a:lvl5pPr marL="3047924" lvl="4" indent="-380990" algn="l">
              <a:spcBef>
                <a:spcPts val="267"/>
              </a:spcBef>
              <a:spcAft>
                <a:spcPts val="0"/>
              </a:spcAft>
              <a:buClr>
                <a:schemeClr val="dk1"/>
              </a:buClr>
              <a:buSzPts val="900"/>
              <a:buChar char="»"/>
              <a:defRPr sz="1200"/>
            </a:lvl5pPr>
            <a:lvl6pPr marL="3657509" lvl="5" indent="-380990" algn="l">
              <a:spcBef>
                <a:spcPts val="267"/>
              </a:spcBef>
              <a:spcAft>
                <a:spcPts val="0"/>
              </a:spcAft>
              <a:buClr>
                <a:schemeClr val="dk1"/>
              </a:buClr>
              <a:buSzPts val="900"/>
              <a:buChar char="•"/>
              <a:defRPr sz="1200"/>
            </a:lvl6pPr>
            <a:lvl7pPr marL="4267093" lvl="6" indent="-380990" algn="l">
              <a:spcBef>
                <a:spcPts val="267"/>
              </a:spcBef>
              <a:spcAft>
                <a:spcPts val="0"/>
              </a:spcAft>
              <a:buClr>
                <a:schemeClr val="dk1"/>
              </a:buClr>
              <a:buSzPts val="900"/>
              <a:buChar char="•"/>
              <a:defRPr sz="1200"/>
            </a:lvl7pPr>
            <a:lvl8pPr marL="4876678" lvl="7" indent="-380990" algn="l">
              <a:spcBef>
                <a:spcPts val="267"/>
              </a:spcBef>
              <a:spcAft>
                <a:spcPts val="0"/>
              </a:spcAft>
              <a:buClr>
                <a:schemeClr val="dk1"/>
              </a:buClr>
              <a:buSzPts val="900"/>
              <a:buChar char="•"/>
              <a:defRPr sz="1200"/>
            </a:lvl8pPr>
            <a:lvl9pPr marL="5486263" lvl="8" indent="-380990" algn="l">
              <a:spcBef>
                <a:spcPts val="267"/>
              </a:spcBef>
              <a:spcAft>
                <a:spcPts val="0"/>
              </a:spcAft>
              <a:buClr>
                <a:schemeClr val="dk1"/>
              </a:buClr>
              <a:buSzPts val="900"/>
              <a:buChar char="•"/>
              <a:defRPr sz="1200"/>
            </a:lvl9pPr>
          </a:lstStyle>
          <a:p>
            <a:endParaRPr/>
          </a:p>
        </p:txBody>
      </p:sp>
      <p:sp>
        <p:nvSpPr>
          <p:cNvPr id="82" name="Google Shape;82;p18"/>
          <p:cNvSpPr txBox="1">
            <a:spLocks noGrp="1"/>
          </p:cNvSpPr>
          <p:nvPr>
            <p:ph type="dt" idx="10"/>
          </p:nvPr>
        </p:nvSpPr>
        <p:spPr>
          <a:xfrm>
            <a:off x="304800" y="4237568"/>
            <a:ext cx="1422400" cy="243417"/>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83" name="Google Shape;83;p18"/>
          <p:cNvSpPr txBox="1">
            <a:spLocks noGrp="1"/>
          </p:cNvSpPr>
          <p:nvPr>
            <p:ph type="ftr" idx="11"/>
          </p:nvPr>
        </p:nvSpPr>
        <p:spPr>
          <a:xfrm>
            <a:off x="2082800" y="4237568"/>
            <a:ext cx="1930400" cy="243417"/>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84" name="Google Shape;84;p18"/>
          <p:cNvSpPr txBox="1">
            <a:spLocks noGrp="1"/>
          </p:cNvSpPr>
          <p:nvPr>
            <p:ph type="sldNum" idx="12"/>
          </p:nvPr>
        </p:nvSpPr>
        <p:spPr>
          <a:xfrm>
            <a:off x="4368800" y="4237568"/>
            <a:ext cx="1422400" cy="243417"/>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defTabSz="1219170">
              <a:buClr>
                <a:srgbClr val="000000"/>
              </a:buClr>
            </a:pPr>
            <a:fld id="{00000000-1234-1234-1234-123412341234}" type="slidenum">
              <a:rPr lang="en" kern="0" smtClean="0"/>
              <a:pPr defTabSz="1219170">
                <a:buClr>
                  <a:srgbClr val="000000"/>
                </a:buClr>
              </a:pPr>
              <a:t>‹#›</a:t>
            </a:fld>
            <a:endParaRPr lang="en" kern="0"/>
          </a:p>
        </p:txBody>
      </p:sp>
    </p:spTree>
    <p:extLst>
      <p:ext uri="{BB962C8B-B14F-4D97-AF65-F5344CB8AC3E}">
        <p14:creationId xmlns:p14="http://schemas.microsoft.com/office/powerpoint/2010/main" val="186385277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85"/>
        <p:cNvGrpSpPr/>
        <p:nvPr/>
      </p:nvGrpSpPr>
      <p:grpSpPr>
        <a:xfrm>
          <a:off x="0" y="0"/>
          <a:ext cx="0" cy="0"/>
          <a:chOff x="0" y="0"/>
          <a:chExt cx="0" cy="0"/>
        </a:xfrm>
      </p:grpSpPr>
      <p:sp>
        <p:nvSpPr>
          <p:cNvPr id="86" name="Google Shape;86;p19"/>
          <p:cNvSpPr txBox="1">
            <a:spLocks noGrp="1"/>
          </p:cNvSpPr>
          <p:nvPr>
            <p:ph type="title"/>
          </p:nvPr>
        </p:nvSpPr>
        <p:spPr>
          <a:xfrm>
            <a:off x="304800" y="183092"/>
            <a:ext cx="5486400" cy="762000"/>
          </a:xfrm>
          <a:prstGeom prst="rect">
            <a:avLst/>
          </a:prstGeom>
          <a:noFill/>
          <a:ln>
            <a:noFill/>
          </a:ln>
        </p:spPr>
        <p:txBody>
          <a:bodyPr spcFirstLastPara="1" wrap="square" lIns="45725" tIns="22850" rIns="45725" bIns="22850" anchor="ctr" anchorCtr="0">
            <a:normAutofit/>
          </a:bodyPr>
          <a:lstStyle>
            <a:lvl1pPr lvl="0" algn="ctr">
              <a:spcBef>
                <a:spcPts val="0"/>
              </a:spcBef>
              <a:spcAft>
                <a:spcPts val="0"/>
              </a:spcAft>
              <a:buClr>
                <a:schemeClr val="dk1"/>
              </a:buClr>
              <a:buSzPts val="2200"/>
              <a:buFont typeface="Calibri"/>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a:endParaRPr/>
          </a:p>
        </p:txBody>
      </p:sp>
      <p:sp>
        <p:nvSpPr>
          <p:cNvPr id="87" name="Google Shape;87;p19"/>
          <p:cNvSpPr txBox="1">
            <a:spLocks noGrp="1"/>
          </p:cNvSpPr>
          <p:nvPr>
            <p:ph type="body" idx="1"/>
          </p:nvPr>
        </p:nvSpPr>
        <p:spPr>
          <a:xfrm>
            <a:off x="304800" y="1023409"/>
            <a:ext cx="2693459" cy="426508"/>
          </a:xfrm>
          <a:prstGeom prst="rect">
            <a:avLst/>
          </a:prstGeom>
          <a:noFill/>
          <a:ln>
            <a:noFill/>
          </a:ln>
        </p:spPr>
        <p:txBody>
          <a:bodyPr spcFirstLastPara="1" wrap="square" lIns="45725" tIns="22850" rIns="45725" bIns="22850" anchor="b" anchorCtr="0">
            <a:normAutofit/>
          </a:bodyPr>
          <a:lstStyle>
            <a:lvl1pPr marL="609585" lvl="0" indent="-304792" algn="l">
              <a:spcBef>
                <a:spcPts val="267"/>
              </a:spcBef>
              <a:spcAft>
                <a:spcPts val="0"/>
              </a:spcAft>
              <a:buClr>
                <a:schemeClr val="dk1"/>
              </a:buClr>
              <a:buSzPts val="1200"/>
              <a:buNone/>
              <a:defRPr sz="1600" b="1"/>
            </a:lvl1pPr>
            <a:lvl2pPr marL="1219170" lvl="1" indent="-304792" algn="l">
              <a:spcBef>
                <a:spcPts val="267"/>
              </a:spcBef>
              <a:spcAft>
                <a:spcPts val="0"/>
              </a:spcAft>
              <a:buClr>
                <a:schemeClr val="dk1"/>
              </a:buClr>
              <a:buSzPts val="1000"/>
              <a:buNone/>
              <a:defRPr sz="1333" b="1"/>
            </a:lvl2pPr>
            <a:lvl3pPr marL="1828754" lvl="2" indent="-304792" algn="l">
              <a:spcBef>
                <a:spcPts val="267"/>
              </a:spcBef>
              <a:spcAft>
                <a:spcPts val="0"/>
              </a:spcAft>
              <a:buClr>
                <a:schemeClr val="dk1"/>
              </a:buClr>
              <a:buSzPts val="900"/>
              <a:buNone/>
              <a:defRPr sz="1200" b="1"/>
            </a:lvl3pPr>
            <a:lvl4pPr marL="2438339" lvl="3" indent="-304792" algn="l">
              <a:spcBef>
                <a:spcPts val="267"/>
              </a:spcBef>
              <a:spcAft>
                <a:spcPts val="0"/>
              </a:spcAft>
              <a:buClr>
                <a:schemeClr val="dk1"/>
              </a:buClr>
              <a:buSzPts val="800"/>
              <a:buNone/>
              <a:defRPr sz="1067" b="1"/>
            </a:lvl4pPr>
            <a:lvl5pPr marL="3047924" lvl="4" indent="-304792" algn="l">
              <a:spcBef>
                <a:spcPts val="267"/>
              </a:spcBef>
              <a:spcAft>
                <a:spcPts val="0"/>
              </a:spcAft>
              <a:buClr>
                <a:schemeClr val="dk1"/>
              </a:buClr>
              <a:buSzPts val="800"/>
              <a:buNone/>
              <a:defRPr sz="1067" b="1"/>
            </a:lvl5pPr>
            <a:lvl6pPr marL="3657509" lvl="5" indent="-304792" algn="l">
              <a:spcBef>
                <a:spcPts val="267"/>
              </a:spcBef>
              <a:spcAft>
                <a:spcPts val="0"/>
              </a:spcAft>
              <a:buClr>
                <a:schemeClr val="dk1"/>
              </a:buClr>
              <a:buSzPts val="800"/>
              <a:buNone/>
              <a:defRPr sz="1067" b="1"/>
            </a:lvl6pPr>
            <a:lvl7pPr marL="4267093" lvl="6" indent="-304792" algn="l">
              <a:spcBef>
                <a:spcPts val="267"/>
              </a:spcBef>
              <a:spcAft>
                <a:spcPts val="0"/>
              </a:spcAft>
              <a:buClr>
                <a:schemeClr val="dk1"/>
              </a:buClr>
              <a:buSzPts val="800"/>
              <a:buNone/>
              <a:defRPr sz="1067" b="1"/>
            </a:lvl7pPr>
            <a:lvl8pPr marL="4876678" lvl="7" indent="-304792" algn="l">
              <a:spcBef>
                <a:spcPts val="267"/>
              </a:spcBef>
              <a:spcAft>
                <a:spcPts val="0"/>
              </a:spcAft>
              <a:buClr>
                <a:schemeClr val="dk1"/>
              </a:buClr>
              <a:buSzPts val="800"/>
              <a:buNone/>
              <a:defRPr sz="1067" b="1"/>
            </a:lvl8pPr>
            <a:lvl9pPr marL="5486263" lvl="8" indent="-304792" algn="l">
              <a:spcBef>
                <a:spcPts val="267"/>
              </a:spcBef>
              <a:spcAft>
                <a:spcPts val="0"/>
              </a:spcAft>
              <a:buClr>
                <a:schemeClr val="dk1"/>
              </a:buClr>
              <a:buSzPts val="800"/>
              <a:buNone/>
              <a:defRPr sz="1067" b="1"/>
            </a:lvl9pPr>
          </a:lstStyle>
          <a:p>
            <a:endParaRPr/>
          </a:p>
        </p:txBody>
      </p:sp>
      <p:sp>
        <p:nvSpPr>
          <p:cNvPr id="88" name="Google Shape;88;p19"/>
          <p:cNvSpPr txBox="1">
            <a:spLocks noGrp="1"/>
          </p:cNvSpPr>
          <p:nvPr>
            <p:ph type="body" idx="2"/>
          </p:nvPr>
        </p:nvSpPr>
        <p:spPr>
          <a:xfrm>
            <a:off x="304800" y="1449917"/>
            <a:ext cx="2693459" cy="2634192"/>
          </a:xfrm>
          <a:prstGeom prst="rect">
            <a:avLst/>
          </a:prstGeom>
          <a:noFill/>
          <a:ln>
            <a:noFill/>
          </a:ln>
        </p:spPr>
        <p:txBody>
          <a:bodyPr spcFirstLastPara="1" wrap="square" lIns="45725" tIns="22850" rIns="45725" bIns="22850" anchor="t" anchorCtr="0">
            <a:normAutofit/>
          </a:bodyPr>
          <a:lstStyle>
            <a:lvl1pPr marL="609585" lvl="0" indent="-406390" algn="l">
              <a:spcBef>
                <a:spcPts val="267"/>
              </a:spcBef>
              <a:spcAft>
                <a:spcPts val="0"/>
              </a:spcAft>
              <a:buClr>
                <a:schemeClr val="dk1"/>
              </a:buClr>
              <a:buSzPts val="1200"/>
              <a:buChar char="•"/>
              <a:defRPr sz="1600"/>
            </a:lvl1pPr>
            <a:lvl2pPr marL="1219170" lvl="1" indent="-389457" algn="l">
              <a:spcBef>
                <a:spcPts val="267"/>
              </a:spcBef>
              <a:spcAft>
                <a:spcPts val="0"/>
              </a:spcAft>
              <a:buClr>
                <a:schemeClr val="dk1"/>
              </a:buClr>
              <a:buSzPts val="1000"/>
              <a:buChar char="–"/>
              <a:defRPr sz="1333"/>
            </a:lvl2pPr>
            <a:lvl3pPr marL="1828754" lvl="2" indent="-380990" algn="l">
              <a:spcBef>
                <a:spcPts val="267"/>
              </a:spcBef>
              <a:spcAft>
                <a:spcPts val="0"/>
              </a:spcAft>
              <a:buClr>
                <a:schemeClr val="dk1"/>
              </a:buClr>
              <a:buSzPts val="900"/>
              <a:buChar char="•"/>
              <a:defRPr sz="1200"/>
            </a:lvl3pPr>
            <a:lvl4pPr marL="2438339" lvl="3" indent="-372524" algn="l">
              <a:spcBef>
                <a:spcPts val="267"/>
              </a:spcBef>
              <a:spcAft>
                <a:spcPts val="0"/>
              </a:spcAft>
              <a:buClr>
                <a:schemeClr val="dk1"/>
              </a:buClr>
              <a:buSzPts val="800"/>
              <a:buChar char="–"/>
              <a:defRPr sz="1067"/>
            </a:lvl4pPr>
            <a:lvl5pPr marL="3047924" lvl="4" indent="-372524" algn="l">
              <a:spcBef>
                <a:spcPts val="267"/>
              </a:spcBef>
              <a:spcAft>
                <a:spcPts val="0"/>
              </a:spcAft>
              <a:buClr>
                <a:schemeClr val="dk1"/>
              </a:buClr>
              <a:buSzPts val="800"/>
              <a:buChar char="»"/>
              <a:defRPr sz="1067"/>
            </a:lvl5pPr>
            <a:lvl6pPr marL="3657509" lvl="5" indent="-372524" algn="l">
              <a:spcBef>
                <a:spcPts val="267"/>
              </a:spcBef>
              <a:spcAft>
                <a:spcPts val="0"/>
              </a:spcAft>
              <a:buClr>
                <a:schemeClr val="dk1"/>
              </a:buClr>
              <a:buSzPts val="800"/>
              <a:buChar char="•"/>
              <a:defRPr sz="1067"/>
            </a:lvl6pPr>
            <a:lvl7pPr marL="4267093" lvl="6" indent="-372524" algn="l">
              <a:spcBef>
                <a:spcPts val="267"/>
              </a:spcBef>
              <a:spcAft>
                <a:spcPts val="0"/>
              </a:spcAft>
              <a:buClr>
                <a:schemeClr val="dk1"/>
              </a:buClr>
              <a:buSzPts val="800"/>
              <a:buChar char="•"/>
              <a:defRPr sz="1067"/>
            </a:lvl7pPr>
            <a:lvl8pPr marL="4876678" lvl="7" indent="-372524" algn="l">
              <a:spcBef>
                <a:spcPts val="267"/>
              </a:spcBef>
              <a:spcAft>
                <a:spcPts val="0"/>
              </a:spcAft>
              <a:buClr>
                <a:schemeClr val="dk1"/>
              </a:buClr>
              <a:buSzPts val="800"/>
              <a:buChar char="•"/>
              <a:defRPr sz="1067"/>
            </a:lvl8pPr>
            <a:lvl9pPr marL="5486263" lvl="8" indent="-372524" algn="l">
              <a:spcBef>
                <a:spcPts val="267"/>
              </a:spcBef>
              <a:spcAft>
                <a:spcPts val="0"/>
              </a:spcAft>
              <a:buClr>
                <a:schemeClr val="dk1"/>
              </a:buClr>
              <a:buSzPts val="800"/>
              <a:buChar char="•"/>
              <a:defRPr sz="1067"/>
            </a:lvl9pPr>
          </a:lstStyle>
          <a:p>
            <a:endParaRPr/>
          </a:p>
        </p:txBody>
      </p:sp>
      <p:sp>
        <p:nvSpPr>
          <p:cNvPr id="89" name="Google Shape;89;p19"/>
          <p:cNvSpPr txBox="1">
            <a:spLocks noGrp="1"/>
          </p:cNvSpPr>
          <p:nvPr>
            <p:ph type="body" idx="3"/>
          </p:nvPr>
        </p:nvSpPr>
        <p:spPr>
          <a:xfrm>
            <a:off x="3096684" y="1023409"/>
            <a:ext cx="2694517" cy="426508"/>
          </a:xfrm>
          <a:prstGeom prst="rect">
            <a:avLst/>
          </a:prstGeom>
          <a:noFill/>
          <a:ln>
            <a:noFill/>
          </a:ln>
        </p:spPr>
        <p:txBody>
          <a:bodyPr spcFirstLastPara="1" wrap="square" lIns="45725" tIns="22850" rIns="45725" bIns="22850" anchor="b" anchorCtr="0">
            <a:normAutofit/>
          </a:bodyPr>
          <a:lstStyle>
            <a:lvl1pPr marL="609585" lvl="0" indent="-304792" algn="l">
              <a:spcBef>
                <a:spcPts val="267"/>
              </a:spcBef>
              <a:spcAft>
                <a:spcPts val="0"/>
              </a:spcAft>
              <a:buClr>
                <a:schemeClr val="dk1"/>
              </a:buClr>
              <a:buSzPts val="1200"/>
              <a:buNone/>
              <a:defRPr sz="1600" b="1"/>
            </a:lvl1pPr>
            <a:lvl2pPr marL="1219170" lvl="1" indent="-304792" algn="l">
              <a:spcBef>
                <a:spcPts val="267"/>
              </a:spcBef>
              <a:spcAft>
                <a:spcPts val="0"/>
              </a:spcAft>
              <a:buClr>
                <a:schemeClr val="dk1"/>
              </a:buClr>
              <a:buSzPts val="1000"/>
              <a:buNone/>
              <a:defRPr sz="1333" b="1"/>
            </a:lvl2pPr>
            <a:lvl3pPr marL="1828754" lvl="2" indent="-304792" algn="l">
              <a:spcBef>
                <a:spcPts val="267"/>
              </a:spcBef>
              <a:spcAft>
                <a:spcPts val="0"/>
              </a:spcAft>
              <a:buClr>
                <a:schemeClr val="dk1"/>
              </a:buClr>
              <a:buSzPts val="900"/>
              <a:buNone/>
              <a:defRPr sz="1200" b="1"/>
            </a:lvl3pPr>
            <a:lvl4pPr marL="2438339" lvl="3" indent="-304792" algn="l">
              <a:spcBef>
                <a:spcPts val="267"/>
              </a:spcBef>
              <a:spcAft>
                <a:spcPts val="0"/>
              </a:spcAft>
              <a:buClr>
                <a:schemeClr val="dk1"/>
              </a:buClr>
              <a:buSzPts val="800"/>
              <a:buNone/>
              <a:defRPr sz="1067" b="1"/>
            </a:lvl4pPr>
            <a:lvl5pPr marL="3047924" lvl="4" indent="-304792" algn="l">
              <a:spcBef>
                <a:spcPts val="267"/>
              </a:spcBef>
              <a:spcAft>
                <a:spcPts val="0"/>
              </a:spcAft>
              <a:buClr>
                <a:schemeClr val="dk1"/>
              </a:buClr>
              <a:buSzPts val="800"/>
              <a:buNone/>
              <a:defRPr sz="1067" b="1"/>
            </a:lvl5pPr>
            <a:lvl6pPr marL="3657509" lvl="5" indent="-304792" algn="l">
              <a:spcBef>
                <a:spcPts val="267"/>
              </a:spcBef>
              <a:spcAft>
                <a:spcPts val="0"/>
              </a:spcAft>
              <a:buClr>
                <a:schemeClr val="dk1"/>
              </a:buClr>
              <a:buSzPts val="800"/>
              <a:buNone/>
              <a:defRPr sz="1067" b="1"/>
            </a:lvl6pPr>
            <a:lvl7pPr marL="4267093" lvl="6" indent="-304792" algn="l">
              <a:spcBef>
                <a:spcPts val="267"/>
              </a:spcBef>
              <a:spcAft>
                <a:spcPts val="0"/>
              </a:spcAft>
              <a:buClr>
                <a:schemeClr val="dk1"/>
              </a:buClr>
              <a:buSzPts val="800"/>
              <a:buNone/>
              <a:defRPr sz="1067" b="1"/>
            </a:lvl7pPr>
            <a:lvl8pPr marL="4876678" lvl="7" indent="-304792" algn="l">
              <a:spcBef>
                <a:spcPts val="267"/>
              </a:spcBef>
              <a:spcAft>
                <a:spcPts val="0"/>
              </a:spcAft>
              <a:buClr>
                <a:schemeClr val="dk1"/>
              </a:buClr>
              <a:buSzPts val="800"/>
              <a:buNone/>
              <a:defRPr sz="1067" b="1"/>
            </a:lvl8pPr>
            <a:lvl9pPr marL="5486263" lvl="8" indent="-304792" algn="l">
              <a:spcBef>
                <a:spcPts val="267"/>
              </a:spcBef>
              <a:spcAft>
                <a:spcPts val="0"/>
              </a:spcAft>
              <a:buClr>
                <a:schemeClr val="dk1"/>
              </a:buClr>
              <a:buSzPts val="800"/>
              <a:buNone/>
              <a:defRPr sz="1067" b="1"/>
            </a:lvl9pPr>
          </a:lstStyle>
          <a:p>
            <a:endParaRPr/>
          </a:p>
        </p:txBody>
      </p:sp>
      <p:sp>
        <p:nvSpPr>
          <p:cNvPr id="90" name="Google Shape;90;p19"/>
          <p:cNvSpPr txBox="1">
            <a:spLocks noGrp="1"/>
          </p:cNvSpPr>
          <p:nvPr>
            <p:ph type="body" idx="4"/>
          </p:nvPr>
        </p:nvSpPr>
        <p:spPr>
          <a:xfrm>
            <a:off x="3096684" y="1449917"/>
            <a:ext cx="2694517" cy="2634192"/>
          </a:xfrm>
          <a:prstGeom prst="rect">
            <a:avLst/>
          </a:prstGeom>
          <a:noFill/>
          <a:ln>
            <a:noFill/>
          </a:ln>
        </p:spPr>
        <p:txBody>
          <a:bodyPr spcFirstLastPara="1" wrap="square" lIns="45725" tIns="22850" rIns="45725" bIns="22850" anchor="t" anchorCtr="0">
            <a:normAutofit/>
          </a:bodyPr>
          <a:lstStyle>
            <a:lvl1pPr marL="609585" lvl="0" indent="-406390" algn="l">
              <a:spcBef>
                <a:spcPts val="267"/>
              </a:spcBef>
              <a:spcAft>
                <a:spcPts val="0"/>
              </a:spcAft>
              <a:buClr>
                <a:schemeClr val="dk1"/>
              </a:buClr>
              <a:buSzPts val="1200"/>
              <a:buChar char="•"/>
              <a:defRPr sz="1600"/>
            </a:lvl1pPr>
            <a:lvl2pPr marL="1219170" lvl="1" indent="-389457" algn="l">
              <a:spcBef>
                <a:spcPts val="267"/>
              </a:spcBef>
              <a:spcAft>
                <a:spcPts val="0"/>
              </a:spcAft>
              <a:buClr>
                <a:schemeClr val="dk1"/>
              </a:buClr>
              <a:buSzPts val="1000"/>
              <a:buChar char="–"/>
              <a:defRPr sz="1333"/>
            </a:lvl2pPr>
            <a:lvl3pPr marL="1828754" lvl="2" indent="-380990" algn="l">
              <a:spcBef>
                <a:spcPts val="267"/>
              </a:spcBef>
              <a:spcAft>
                <a:spcPts val="0"/>
              </a:spcAft>
              <a:buClr>
                <a:schemeClr val="dk1"/>
              </a:buClr>
              <a:buSzPts val="900"/>
              <a:buChar char="•"/>
              <a:defRPr sz="1200"/>
            </a:lvl3pPr>
            <a:lvl4pPr marL="2438339" lvl="3" indent="-372524" algn="l">
              <a:spcBef>
                <a:spcPts val="267"/>
              </a:spcBef>
              <a:spcAft>
                <a:spcPts val="0"/>
              </a:spcAft>
              <a:buClr>
                <a:schemeClr val="dk1"/>
              </a:buClr>
              <a:buSzPts val="800"/>
              <a:buChar char="–"/>
              <a:defRPr sz="1067"/>
            </a:lvl4pPr>
            <a:lvl5pPr marL="3047924" lvl="4" indent="-372524" algn="l">
              <a:spcBef>
                <a:spcPts val="267"/>
              </a:spcBef>
              <a:spcAft>
                <a:spcPts val="0"/>
              </a:spcAft>
              <a:buClr>
                <a:schemeClr val="dk1"/>
              </a:buClr>
              <a:buSzPts val="800"/>
              <a:buChar char="»"/>
              <a:defRPr sz="1067"/>
            </a:lvl5pPr>
            <a:lvl6pPr marL="3657509" lvl="5" indent="-372524" algn="l">
              <a:spcBef>
                <a:spcPts val="267"/>
              </a:spcBef>
              <a:spcAft>
                <a:spcPts val="0"/>
              </a:spcAft>
              <a:buClr>
                <a:schemeClr val="dk1"/>
              </a:buClr>
              <a:buSzPts val="800"/>
              <a:buChar char="•"/>
              <a:defRPr sz="1067"/>
            </a:lvl6pPr>
            <a:lvl7pPr marL="4267093" lvl="6" indent="-372524" algn="l">
              <a:spcBef>
                <a:spcPts val="267"/>
              </a:spcBef>
              <a:spcAft>
                <a:spcPts val="0"/>
              </a:spcAft>
              <a:buClr>
                <a:schemeClr val="dk1"/>
              </a:buClr>
              <a:buSzPts val="800"/>
              <a:buChar char="•"/>
              <a:defRPr sz="1067"/>
            </a:lvl7pPr>
            <a:lvl8pPr marL="4876678" lvl="7" indent="-372524" algn="l">
              <a:spcBef>
                <a:spcPts val="267"/>
              </a:spcBef>
              <a:spcAft>
                <a:spcPts val="0"/>
              </a:spcAft>
              <a:buClr>
                <a:schemeClr val="dk1"/>
              </a:buClr>
              <a:buSzPts val="800"/>
              <a:buChar char="•"/>
              <a:defRPr sz="1067"/>
            </a:lvl8pPr>
            <a:lvl9pPr marL="5486263" lvl="8" indent="-372524" algn="l">
              <a:spcBef>
                <a:spcPts val="267"/>
              </a:spcBef>
              <a:spcAft>
                <a:spcPts val="0"/>
              </a:spcAft>
              <a:buClr>
                <a:schemeClr val="dk1"/>
              </a:buClr>
              <a:buSzPts val="800"/>
              <a:buChar char="•"/>
              <a:defRPr sz="1067"/>
            </a:lvl9pPr>
          </a:lstStyle>
          <a:p>
            <a:endParaRPr/>
          </a:p>
        </p:txBody>
      </p:sp>
      <p:sp>
        <p:nvSpPr>
          <p:cNvPr id="91" name="Google Shape;91;p19"/>
          <p:cNvSpPr txBox="1">
            <a:spLocks noGrp="1"/>
          </p:cNvSpPr>
          <p:nvPr>
            <p:ph type="dt" idx="10"/>
          </p:nvPr>
        </p:nvSpPr>
        <p:spPr>
          <a:xfrm>
            <a:off x="304800" y="4237568"/>
            <a:ext cx="1422400" cy="243417"/>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92" name="Google Shape;92;p19"/>
          <p:cNvSpPr txBox="1">
            <a:spLocks noGrp="1"/>
          </p:cNvSpPr>
          <p:nvPr>
            <p:ph type="ftr" idx="11"/>
          </p:nvPr>
        </p:nvSpPr>
        <p:spPr>
          <a:xfrm>
            <a:off x="2082800" y="4237568"/>
            <a:ext cx="1930400" cy="243417"/>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93" name="Google Shape;93;p19"/>
          <p:cNvSpPr txBox="1">
            <a:spLocks noGrp="1"/>
          </p:cNvSpPr>
          <p:nvPr>
            <p:ph type="sldNum" idx="12"/>
          </p:nvPr>
        </p:nvSpPr>
        <p:spPr>
          <a:xfrm>
            <a:off x="4368800" y="4237568"/>
            <a:ext cx="1422400" cy="243417"/>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defTabSz="1219170">
              <a:buClr>
                <a:srgbClr val="000000"/>
              </a:buClr>
            </a:pPr>
            <a:fld id="{00000000-1234-1234-1234-123412341234}" type="slidenum">
              <a:rPr lang="en" kern="0" smtClean="0"/>
              <a:pPr defTabSz="1219170">
                <a:buClr>
                  <a:srgbClr val="000000"/>
                </a:buClr>
              </a:pPr>
              <a:t>‹#›</a:t>
            </a:fld>
            <a:endParaRPr lang="en" kern="0"/>
          </a:p>
        </p:txBody>
      </p:sp>
    </p:spTree>
    <p:extLst>
      <p:ext uri="{BB962C8B-B14F-4D97-AF65-F5344CB8AC3E}">
        <p14:creationId xmlns:p14="http://schemas.microsoft.com/office/powerpoint/2010/main" val="140512170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94"/>
        <p:cNvGrpSpPr/>
        <p:nvPr/>
      </p:nvGrpSpPr>
      <p:grpSpPr>
        <a:xfrm>
          <a:off x="0" y="0"/>
          <a:ext cx="0" cy="0"/>
          <a:chOff x="0" y="0"/>
          <a:chExt cx="0" cy="0"/>
        </a:xfrm>
      </p:grpSpPr>
      <p:sp>
        <p:nvSpPr>
          <p:cNvPr id="95" name="Google Shape;95;p20"/>
          <p:cNvSpPr txBox="1">
            <a:spLocks noGrp="1"/>
          </p:cNvSpPr>
          <p:nvPr>
            <p:ph type="title"/>
          </p:nvPr>
        </p:nvSpPr>
        <p:spPr>
          <a:xfrm>
            <a:off x="304800" y="183092"/>
            <a:ext cx="5486400" cy="762000"/>
          </a:xfrm>
          <a:prstGeom prst="rect">
            <a:avLst/>
          </a:prstGeom>
          <a:noFill/>
          <a:ln>
            <a:noFill/>
          </a:ln>
        </p:spPr>
        <p:txBody>
          <a:bodyPr spcFirstLastPara="1" wrap="square" lIns="45725" tIns="22850" rIns="45725" bIns="22850" anchor="ctr" anchorCtr="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a:endParaRPr/>
          </a:p>
        </p:txBody>
      </p:sp>
      <p:sp>
        <p:nvSpPr>
          <p:cNvPr id="96" name="Google Shape;96;p20"/>
          <p:cNvSpPr txBox="1">
            <a:spLocks noGrp="1"/>
          </p:cNvSpPr>
          <p:nvPr>
            <p:ph type="dt" idx="10"/>
          </p:nvPr>
        </p:nvSpPr>
        <p:spPr>
          <a:xfrm>
            <a:off x="304800" y="4237568"/>
            <a:ext cx="1422400" cy="243417"/>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97" name="Google Shape;97;p20"/>
          <p:cNvSpPr txBox="1">
            <a:spLocks noGrp="1"/>
          </p:cNvSpPr>
          <p:nvPr>
            <p:ph type="ftr" idx="11"/>
          </p:nvPr>
        </p:nvSpPr>
        <p:spPr>
          <a:xfrm>
            <a:off x="2082800" y="4237568"/>
            <a:ext cx="1930400" cy="243417"/>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98" name="Google Shape;98;p20"/>
          <p:cNvSpPr txBox="1">
            <a:spLocks noGrp="1"/>
          </p:cNvSpPr>
          <p:nvPr>
            <p:ph type="sldNum" idx="12"/>
          </p:nvPr>
        </p:nvSpPr>
        <p:spPr>
          <a:xfrm>
            <a:off x="4368800" y="4237568"/>
            <a:ext cx="1422400" cy="243417"/>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defTabSz="1219170">
              <a:buClr>
                <a:srgbClr val="000000"/>
              </a:buClr>
            </a:pPr>
            <a:fld id="{00000000-1234-1234-1234-123412341234}" type="slidenum">
              <a:rPr lang="en" kern="0" smtClean="0"/>
              <a:pPr defTabSz="1219170">
                <a:buClr>
                  <a:srgbClr val="000000"/>
                </a:buClr>
              </a:pPr>
              <a:t>‹#›</a:t>
            </a:fld>
            <a:endParaRPr lang="en" kern="0"/>
          </a:p>
        </p:txBody>
      </p:sp>
    </p:spTree>
    <p:extLst>
      <p:ext uri="{BB962C8B-B14F-4D97-AF65-F5344CB8AC3E}">
        <p14:creationId xmlns:p14="http://schemas.microsoft.com/office/powerpoint/2010/main" val="66843221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99"/>
        <p:cNvGrpSpPr/>
        <p:nvPr/>
      </p:nvGrpSpPr>
      <p:grpSpPr>
        <a:xfrm>
          <a:off x="0" y="0"/>
          <a:ext cx="0" cy="0"/>
          <a:chOff x="0" y="0"/>
          <a:chExt cx="0" cy="0"/>
        </a:xfrm>
      </p:grpSpPr>
      <p:sp>
        <p:nvSpPr>
          <p:cNvPr id="100" name="Google Shape;100;p21"/>
          <p:cNvSpPr txBox="1">
            <a:spLocks noGrp="1"/>
          </p:cNvSpPr>
          <p:nvPr>
            <p:ph type="title"/>
          </p:nvPr>
        </p:nvSpPr>
        <p:spPr>
          <a:xfrm>
            <a:off x="304801" y="182034"/>
            <a:ext cx="2005543" cy="774700"/>
          </a:xfrm>
          <a:prstGeom prst="rect">
            <a:avLst/>
          </a:prstGeom>
          <a:noFill/>
          <a:ln>
            <a:noFill/>
          </a:ln>
        </p:spPr>
        <p:txBody>
          <a:bodyPr spcFirstLastPara="1" wrap="square" lIns="45725" tIns="22850" rIns="45725" bIns="22850" anchor="b" anchorCtr="0">
            <a:normAutofit/>
          </a:bodyPr>
          <a:lstStyle>
            <a:lvl1pPr lvl="0" algn="l">
              <a:spcBef>
                <a:spcPts val="0"/>
              </a:spcBef>
              <a:spcAft>
                <a:spcPts val="0"/>
              </a:spcAft>
              <a:buClr>
                <a:schemeClr val="dk1"/>
              </a:buClr>
              <a:buSzPts val="1000"/>
              <a:buFont typeface="Calibri"/>
              <a:buNone/>
              <a:defRPr sz="1333" b="1"/>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a:endParaRPr/>
          </a:p>
        </p:txBody>
      </p:sp>
      <p:sp>
        <p:nvSpPr>
          <p:cNvPr id="101" name="Google Shape;101;p21"/>
          <p:cNvSpPr txBox="1">
            <a:spLocks noGrp="1"/>
          </p:cNvSpPr>
          <p:nvPr>
            <p:ph type="body" idx="1"/>
          </p:nvPr>
        </p:nvSpPr>
        <p:spPr>
          <a:xfrm>
            <a:off x="2383368" y="182034"/>
            <a:ext cx="3407833" cy="3902076"/>
          </a:xfrm>
          <a:prstGeom prst="rect">
            <a:avLst/>
          </a:prstGeom>
          <a:noFill/>
          <a:ln>
            <a:noFill/>
          </a:ln>
        </p:spPr>
        <p:txBody>
          <a:bodyPr spcFirstLastPara="1" wrap="square" lIns="45725" tIns="22850" rIns="45725" bIns="22850" anchor="t" anchorCtr="0">
            <a:normAutofit/>
          </a:bodyPr>
          <a:lstStyle>
            <a:lvl1pPr marL="609585" lvl="0" indent="-440256" algn="l">
              <a:spcBef>
                <a:spcPts val="400"/>
              </a:spcBef>
              <a:spcAft>
                <a:spcPts val="0"/>
              </a:spcAft>
              <a:buClr>
                <a:schemeClr val="dk1"/>
              </a:buClr>
              <a:buSzPts val="1600"/>
              <a:buChar char="•"/>
              <a:defRPr sz="2133"/>
            </a:lvl1pPr>
            <a:lvl2pPr marL="1219170" lvl="1" indent="-423323" algn="l">
              <a:spcBef>
                <a:spcPts val="400"/>
              </a:spcBef>
              <a:spcAft>
                <a:spcPts val="0"/>
              </a:spcAft>
              <a:buClr>
                <a:schemeClr val="dk1"/>
              </a:buClr>
              <a:buSzPts val="1400"/>
              <a:buChar char="–"/>
              <a:defRPr sz="1867"/>
            </a:lvl2pPr>
            <a:lvl3pPr marL="1828754" lvl="2" indent="-406390" algn="l">
              <a:spcBef>
                <a:spcPts val="267"/>
              </a:spcBef>
              <a:spcAft>
                <a:spcPts val="0"/>
              </a:spcAft>
              <a:buClr>
                <a:schemeClr val="dk1"/>
              </a:buClr>
              <a:buSzPts val="1200"/>
              <a:buChar char="•"/>
              <a:defRPr sz="1600"/>
            </a:lvl3pPr>
            <a:lvl4pPr marL="2438339" lvl="3" indent="-389457" algn="l">
              <a:spcBef>
                <a:spcPts val="267"/>
              </a:spcBef>
              <a:spcAft>
                <a:spcPts val="0"/>
              </a:spcAft>
              <a:buClr>
                <a:schemeClr val="dk1"/>
              </a:buClr>
              <a:buSzPts val="1000"/>
              <a:buChar char="–"/>
              <a:defRPr sz="1333"/>
            </a:lvl4pPr>
            <a:lvl5pPr marL="3047924" lvl="4" indent="-389457" algn="l">
              <a:spcBef>
                <a:spcPts val="267"/>
              </a:spcBef>
              <a:spcAft>
                <a:spcPts val="0"/>
              </a:spcAft>
              <a:buClr>
                <a:schemeClr val="dk1"/>
              </a:buClr>
              <a:buSzPts val="1000"/>
              <a:buChar char="»"/>
              <a:defRPr sz="1333"/>
            </a:lvl5pPr>
            <a:lvl6pPr marL="3657509" lvl="5" indent="-389457" algn="l">
              <a:spcBef>
                <a:spcPts val="267"/>
              </a:spcBef>
              <a:spcAft>
                <a:spcPts val="0"/>
              </a:spcAft>
              <a:buClr>
                <a:schemeClr val="dk1"/>
              </a:buClr>
              <a:buSzPts val="1000"/>
              <a:buChar char="•"/>
              <a:defRPr sz="1333"/>
            </a:lvl6pPr>
            <a:lvl7pPr marL="4267093" lvl="6" indent="-389457" algn="l">
              <a:spcBef>
                <a:spcPts val="267"/>
              </a:spcBef>
              <a:spcAft>
                <a:spcPts val="0"/>
              </a:spcAft>
              <a:buClr>
                <a:schemeClr val="dk1"/>
              </a:buClr>
              <a:buSzPts val="1000"/>
              <a:buChar char="•"/>
              <a:defRPr sz="1333"/>
            </a:lvl7pPr>
            <a:lvl8pPr marL="4876678" lvl="7" indent="-389457" algn="l">
              <a:spcBef>
                <a:spcPts val="267"/>
              </a:spcBef>
              <a:spcAft>
                <a:spcPts val="0"/>
              </a:spcAft>
              <a:buClr>
                <a:schemeClr val="dk1"/>
              </a:buClr>
              <a:buSzPts val="1000"/>
              <a:buChar char="•"/>
              <a:defRPr sz="1333"/>
            </a:lvl8pPr>
            <a:lvl9pPr marL="5486263" lvl="8" indent="-389457" algn="l">
              <a:spcBef>
                <a:spcPts val="267"/>
              </a:spcBef>
              <a:spcAft>
                <a:spcPts val="0"/>
              </a:spcAft>
              <a:buClr>
                <a:schemeClr val="dk1"/>
              </a:buClr>
              <a:buSzPts val="1000"/>
              <a:buChar char="•"/>
              <a:defRPr sz="1333"/>
            </a:lvl9pPr>
          </a:lstStyle>
          <a:p>
            <a:endParaRPr/>
          </a:p>
        </p:txBody>
      </p:sp>
      <p:sp>
        <p:nvSpPr>
          <p:cNvPr id="102" name="Google Shape;102;p21"/>
          <p:cNvSpPr txBox="1">
            <a:spLocks noGrp="1"/>
          </p:cNvSpPr>
          <p:nvPr>
            <p:ph type="body" idx="2"/>
          </p:nvPr>
        </p:nvSpPr>
        <p:spPr>
          <a:xfrm>
            <a:off x="304801" y="956733"/>
            <a:ext cx="2005543" cy="3127376"/>
          </a:xfrm>
          <a:prstGeom prst="rect">
            <a:avLst/>
          </a:prstGeom>
          <a:noFill/>
          <a:ln>
            <a:noFill/>
          </a:ln>
        </p:spPr>
        <p:txBody>
          <a:bodyPr spcFirstLastPara="1" wrap="square" lIns="45725" tIns="22850" rIns="45725" bIns="22850" anchor="t" anchorCtr="0">
            <a:normAutofit/>
          </a:bodyPr>
          <a:lstStyle>
            <a:lvl1pPr marL="609585" lvl="0" indent="-304792" algn="l">
              <a:spcBef>
                <a:spcPts val="133"/>
              </a:spcBef>
              <a:spcAft>
                <a:spcPts val="0"/>
              </a:spcAft>
              <a:buClr>
                <a:schemeClr val="dk1"/>
              </a:buClr>
              <a:buSzPts val="700"/>
              <a:buNone/>
              <a:defRPr sz="933"/>
            </a:lvl1pPr>
            <a:lvl2pPr marL="1219170" lvl="1" indent="-304792" algn="l">
              <a:spcBef>
                <a:spcPts val="133"/>
              </a:spcBef>
              <a:spcAft>
                <a:spcPts val="0"/>
              </a:spcAft>
              <a:buClr>
                <a:schemeClr val="dk1"/>
              </a:buClr>
              <a:buSzPts val="600"/>
              <a:buNone/>
              <a:defRPr sz="800"/>
            </a:lvl2pPr>
            <a:lvl3pPr marL="1828754" lvl="2" indent="-304792" algn="l">
              <a:spcBef>
                <a:spcPts val="133"/>
              </a:spcBef>
              <a:spcAft>
                <a:spcPts val="0"/>
              </a:spcAft>
              <a:buClr>
                <a:schemeClr val="dk1"/>
              </a:buClr>
              <a:buSzPts val="500"/>
              <a:buNone/>
              <a:defRPr sz="667"/>
            </a:lvl3pPr>
            <a:lvl4pPr marL="2438339" lvl="3" indent="-304792" algn="l">
              <a:spcBef>
                <a:spcPts val="133"/>
              </a:spcBef>
              <a:spcAft>
                <a:spcPts val="0"/>
              </a:spcAft>
              <a:buClr>
                <a:schemeClr val="dk1"/>
              </a:buClr>
              <a:buSzPts val="500"/>
              <a:buNone/>
              <a:defRPr sz="667"/>
            </a:lvl4pPr>
            <a:lvl5pPr marL="3047924" lvl="4" indent="-304792" algn="l">
              <a:spcBef>
                <a:spcPts val="133"/>
              </a:spcBef>
              <a:spcAft>
                <a:spcPts val="0"/>
              </a:spcAft>
              <a:buClr>
                <a:schemeClr val="dk1"/>
              </a:buClr>
              <a:buSzPts val="500"/>
              <a:buNone/>
              <a:defRPr sz="667"/>
            </a:lvl5pPr>
            <a:lvl6pPr marL="3657509" lvl="5" indent="-304792" algn="l">
              <a:spcBef>
                <a:spcPts val="133"/>
              </a:spcBef>
              <a:spcAft>
                <a:spcPts val="0"/>
              </a:spcAft>
              <a:buClr>
                <a:schemeClr val="dk1"/>
              </a:buClr>
              <a:buSzPts val="500"/>
              <a:buNone/>
              <a:defRPr sz="667"/>
            </a:lvl6pPr>
            <a:lvl7pPr marL="4267093" lvl="6" indent="-304792" algn="l">
              <a:spcBef>
                <a:spcPts val="133"/>
              </a:spcBef>
              <a:spcAft>
                <a:spcPts val="0"/>
              </a:spcAft>
              <a:buClr>
                <a:schemeClr val="dk1"/>
              </a:buClr>
              <a:buSzPts val="500"/>
              <a:buNone/>
              <a:defRPr sz="667"/>
            </a:lvl7pPr>
            <a:lvl8pPr marL="4876678" lvl="7" indent="-304792" algn="l">
              <a:spcBef>
                <a:spcPts val="133"/>
              </a:spcBef>
              <a:spcAft>
                <a:spcPts val="0"/>
              </a:spcAft>
              <a:buClr>
                <a:schemeClr val="dk1"/>
              </a:buClr>
              <a:buSzPts val="500"/>
              <a:buNone/>
              <a:defRPr sz="667"/>
            </a:lvl8pPr>
            <a:lvl9pPr marL="5486263" lvl="8" indent="-304792" algn="l">
              <a:spcBef>
                <a:spcPts val="133"/>
              </a:spcBef>
              <a:spcAft>
                <a:spcPts val="0"/>
              </a:spcAft>
              <a:buClr>
                <a:schemeClr val="dk1"/>
              </a:buClr>
              <a:buSzPts val="500"/>
              <a:buNone/>
              <a:defRPr sz="667"/>
            </a:lvl9pPr>
          </a:lstStyle>
          <a:p>
            <a:endParaRPr/>
          </a:p>
        </p:txBody>
      </p:sp>
      <p:sp>
        <p:nvSpPr>
          <p:cNvPr id="103" name="Google Shape;103;p21"/>
          <p:cNvSpPr txBox="1">
            <a:spLocks noGrp="1"/>
          </p:cNvSpPr>
          <p:nvPr>
            <p:ph type="dt" idx="10"/>
          </p:nvPr>
        </p:nvSpPr>
        <p:spPr>
          <a:xfrm>
            <a:off x="304800" y="4237568"/>
            <a:ext cx="1422400" cy="243417"/>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104" name="Google Shape;104;p21"/>
          <p:cNvSpPr txBox="1">
            <a:spLocks noGrp="1"/>
          </p:cNvSpPr>
          <p:nvPr>
            <p:ph type="ftr" idx="11"/>
          </p:nvPr>
        </p:nvSpPr>
        <p:spPr>
          <a:xfrm>
            <a:off x="2082800" y="4237568"/>
            <a:ext cx="1930400" cy="243417"/>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105" name="Google Shape;105;p21"/>
          <p:cNvSpPr txBox="1">
            <a:spLocks noGrp="1"/>
          </p:cNvSpPr>
          <p:nvPr>
            <p:ph type="sldNum" idx="12"/>
          </p:nvPr>
        </p:nvSpPr>
        <p:spPr>
          <a:xfrm>
            <a:off x="4368800" y="4237568"/>
            <a:ext cx="1422400" cy="243417"/>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defTabSz="1219170">
              <a:buClr>
                <a:srgbClr val="000000"/>
              </a:buClr>
            </a:pPr>
            <a:fld id="{00000000-1234-1234-1234-123412341234}" type="slidenum">
              <a:rPr lang="en" kern="0" smtClean="0"/>
              <a:pPr defTabSz="1219170">
                <a:buClr>
                  <a:srgbClr val="000000"/>
                </a:buClr>
              </a:pPr>
              <a:t>‹#›</a:t>
            </a:fld>
            <a:endParaRPr lang="en" kern="0"/>
          </a:p>
        </p:txBody>
      </p:sp>
    </p:spTree>
    <p:extLst>
      <p:ext uri="{BB962C8B-B14F-4D97-AF65-F5344CB8AC3E}">
        <p14:creationId xmlns:p14="http://schemas.microsoft.com/office/powerpoint/2010/main" val="88074674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106"/>
        <p:cNvGrpSpPr/>
        <p:nvPr/>
      </p:nvGrpSpPr>
      <p:grpSpPr>
        <a:xfrm>
          <a:off x="0" y="0"/>
          <a:ext cx="0" cy="0"/>
          <a:chOff x="0" y="0"/>
          <a:chExt cx="0" cy="0"/>
        </a:xfrm>
      </p:grpSpPr>
      <p:sp>
        <p:nvSpPr>
          <p:cNvPr id="107" name="Google Shape;107;p22"/>
          <p:cNvSpPr txBox="1">
            <a:spLocks noGrp="1"/>
          </p:cNvSpPr>
          <p:nvPr>
            <p:ph type="title"/>
          </p:nvPr>
        </p:nvSpPr>
        <p:spPr>
          <a:xfrm>
            <a:off x="1194859" y="3200401"/>
            <a:ext cx="3657600" cy="377825"/>
          </a:xfrm>
          <a:prstGeom prst="rect">
            <a:avLst/>
          </a:prstGeom>
          <a:noFill/>
          <a:ln>
            <a:noFill/>
          </a:ln>
        </p:spPr>
        <p:txBody>
          <a:bodyPr spcFirstLastPara="1" wrap="square" lIns="45725" tIns="22850" rIns="45725" bIns="22850" anchor="b" anchorCtr="0">
            <a:normAutofit/>
          </a:bodyPr>
          <a:lstStyle>
            <a:lvl1pPr lvl="0" algn="l">
              <a:spcBef>
                <a:spcPts val="0"/>
              </a:spcBef>
              <a:spcAft>
                <a:spcPts val="0"/>
              </a:spcAft>
              <a:buClr>
                <a:schemeClr val="dk1"/>
              </a:buClr>
              <a:buSzPts val="1000"/>
              <a:buFont typeface="Calibri"/>
              <a:buNone/>
              <a:defRPr sz="1333" b="1"/>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a:endParaRPr/>
          </a:p>
        </p:txBody>
      </p:sp>
      <p:sp>
        <p:nvSpPr>
          <p:cNvPr id="108" name="Google Shape;108;p22"/>
          <p:cNvSpPr>
            <a:spLocks noGrp="1"/>
          </p:cNvSpPr>
          <p:nvPr>
            <p:ph type="pic" idx="2"/>
          </p:nvPr>
        </p:nvSpPr>
        <p:spPr>
          <a:xfrm>
            <a:off x="1194859" y="408517"/>
            <a:ext cx="3657600" cy="2743200"/>
          </a:xfrm>
          <a:prstGeom prst="rect">
            <a:avLst/>
          </a:prstGeom>
          <a:noFill/>
          <a:ln>
            <a:noFill/>
          </a:ln>
        </p:spPr>
      </p:sp>
      <p:sp>
        <p:nvSpPr>
          <p:cNvPr id="109" name="Google Shape;109;p22"/>
          <p:cNvSpPr txBox="1">
            <a:spLocks noGrp="1"/>
          </p:cNvSpPr>
          <p:nvPr>
            <p:ph type="body" idx="1"/>
          </p:nvPr>
        </p:nvSpPr>
        <p:spPr>
          <a:xfrm>
            <a:off x="1194859" y="3578226"/>
            <a:ext cx="3657600" cy="536575"/>
          </a:xfrm>
          <a:prstGeom prst="rect">
            <a:avLst/>
          </a:prstGeom>
          <a:noFill/>
          <a:ln>
            <a:noFill/>
          </a:ln>
        </p:spPr>
        <p:txBody>
          <a:bodyPr spcFirstLastPara="1" wrap="square" lIns="45725" tIns="22850" rIns="45725" bIns="22850" anchor="t" anchorCtr="0">
            <a:normAutofit/>
          </a:bodyPr>
          <a:lstStyle>
            <a:lvl1pPr marL="609585" lvl="0" indent="-304792" algn="l">
              <a:spcBef>
                <a:spcPts val="133"/>
              </a:spcBef>
              <a:spcAft>
                <a:spcPts val="0"/>
              </a:spcAft>
              <a:buClr>
                <a:schemeClr val="dk1"/>
              </a:buClr>
              <a:buSzPts val="700"/>
              <a:buNone/>
              <a:defRPr sz="933"/>
            </a:lvl1pPr>
            <a:lvl2pPr marL="1219170" lvl="1" indent="-304792" algn="l">
              <a:spcBef>
                <a:spcPts val="133"/>
              </a:spcBef>
              <a:spcAft>
                <a:spcPts val="0"/>
              </a:spcAft>
              <a:buClr>
                <a:schemeClr val="dk1"/>
              </a:buClr>
              <a:buSzPts val="600"/>
              <a:buNone/>
              <a:defRPr sz="800"/>
            </a:lvl2pPr>
            <a:lvl3pPr marL="1828754" lvl="2" indent="-304792" algn="l">
              <a:spcBef>
                <a:spcPts val="133"/>
              </a:spcBef>
              <a:spcAft>
                <a:spcPts val="0"/>
              </a:spcAft>
              <a:buClr>
                <a:schemeClr val="dk1"/>
              </a:buClr>
              <a:buSzPts val="500"/>
              <a:buNone/>
              <a:defRPr sz="667"/>
            </a:lvl3pPr>
            <a:lvl4pPr marL="2438339" lvl="3" indent="-304792" algn="l">
              <a:spcBef>
                <a:spcPts val="133"/>
              </a:spcBef>
              <a:spcAft>
                <a:spcPts val="0"/>
              </a:spcAft>
              <a:buClr>
                <a:schemeClr val="dk1"/>
              </a:buClr>
              <a:buSzPts val="500"/>
              <a:buNone/>
              <a:defRPr sz="667"/>
            </a:lvl4pPr>
            <a:lvl5pPr marL="3047924" lvl="4" indent="-304792" algn="l">
              <a:spcBef>
                <a:spcPts val="133"/>
              </a:spcBef>
              <a:spcAft>
                <a:spcPts val="0"/>
              </a:spcAft>
              <a:buClr>
                <a:schemeClr val="dk1"/>
              </a:buClr>
              <a:buSzPts val="500"/>
              <a:buNone/>
              <a:defRPr sz="667"/>
            </a:lvl5pPr>
            <a:lvl6pPr marL="3657509" lvl="5" indent="-304792" algn="l">
              <a:spcBef>
                <a:spcPts val="133"/>
              </a:spcBef>
              <a:spcAft>
                <a:spcPts val="0"/>
              </a:spcAft>
              <a:buClr>
                <a:schemeClr val="dk1"/>
              </a:buClr>
              <a:buSzPts val="500"/>
              <a:buNone/>
              <a:defRPr sz="667"/>
            </a:lvl6pPr>
            <a:lvl7pPr marL="4267093" lvl="6" indent="-304792" algn="l">
              <a:spcBef>
                <a:spcPts val="133"/>
              </a:spcBef>
              <a:spcAft>
                <a:spcPts val="0"/>
              </a:spcAft>
              <a:buClr>
                <a:schemeClr val="dk1"/>
              </a:buClr>
              <a:buSzPts val="500"/>
              <a:buNone/>
              <a:defRPr sz="667"/>
            </a:lvl7pPr>
            <a:lvl8pPr marL="4876678" lvl="7" indent="-304792" algn="l">
              <a:spcBef>
                <a:spcPts val="133"/>
              </a:spcBef>
              <a:spcAft>
                <a:spcPts val="0"/>
              </a:spcAft>
              <a:buClr>
                <a:schemeClr val="dk1"/>
              </a:buClr>
              <a:buSzPts val="500"/>
              <a:buNone/>
              <a:defRPr sz="667"/>
            </a:lvl8pPr>
            <a:lvl9pPr marL="5486263" lvl="8" indent="-304792" algn="l">
              <a:spcBef>
                <a:spcPts val="133"/>
              </a:spcBef>
              <a:spcAft>
                <a:spcPts val="0"/>
              </a:spcAft>
              <a:buClr>
                <a:schemeClr val="dk1"/>
              </a:buClr>
              <a:buSzPts val="500"/>
              <a:buNone/>
              <a:defRPr sz="667"/>
            </a:lvl9pPr>
          </a:lstStyle>
          <a:p>
            <a:endParaRPr/>
          </a:p>
        </p:txBody>
      </p:sp>
      <p:sp>
        <p:nvSpPr>
          <p:cNvPr id="110" name="Google Shape;110;p22"/>
          <p:cNvSpPr txBox="1">
            <a:spLocks noGrp="1"/>
          </p:cNvSpPr>
          <p:nvPr>
            <p:ph type="dt" idx="10"/>
          </p:nvPr>
        </p:nvSpPr>
        <p:spPr>
          <a:xfrm>
            <a:off x="304800" y="4237568"/>
            <a:ext cx="1422400" cy="243417"/>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111" name="Google Shape;111;p22"/>
          <p:cNvSpPr txBox="1">
            <a:spLocks noGrp="1"/>
          </p:cNvSpPr>
          <p:nvPr>
            <p:ph type="ftr" idx="11"/>
          </p:nvPr>
        </p:nvSpPr>
        <p:spPr>
          <a:xfrm>
            <a:off x="2082800" y="4237568"/>
            <a:ext cx="1930400" cy="243417"/>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112" name="Google Shape;112;p22"/>
          <p:cNvSpPr txBox="1">
            <a:spLocks noGrp="1"/>
          </p:cNvSpPr>
          <p:nvPr>
            <p:ph type="sldNum" idx="12"/>
          </p:nvPr>
        </p:nvSpPr>
        <p:spPr>
          <a:xfrm>
            <a:off x="4368800" y="4237568"/>
            <a:ext cx="1422400" cy="243417"/>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defTabSz="1219170">
              <a:buClr>
                <a:srgbClr val="000000"/>
              </a:buClr>
            </a:pPr>
            <a:fld id="{00000000-1234-1234-1234-123412341234}" type="slidenum">
              <a:rPr lang="en" kern="0" smtClean="0"/>
              <a:pPr defTabSz="1219170">
                <a:buClr>
                  <a:srgbClr val="000000"/>
                </a:buClr>
              </a:pPr>
              <a:t>‹#›</a:t>
            </a:fld>
            <a:endParaRPr lang="en" kern="0"/>
          </a:p>
        </p:txBody>
      </p:sp>
    </p:spTree>
    <p:extLst>
      <p:ext uri="{BB962C8B-B14F-4D97-AF65-F5344CB8AC3E}">
        <p14:creationId xmlns:p14="http://schemas.microsoft.com/office/powerpoint/2010/main" val="328132040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113"/>
        <p:cNvGrpSpPr/>
        <p:nvPr/>
      </p:nvGrpSpPr>
      <p:grpSpPr>
        <a:xfrm>
          <a:off x="0" y="0"/>
          <a:ext cx="0" cy="0"/>
          <a:chOff x="0" y="0"/>
          <a:chExt cx="0" cy="0"/>
        </a:xfrm>
      </p:grpSpPr>
      <p:sp>
        <p:nvSpPr>
          <p:cNvPr id="114" name="Google Shape;114;p23"/>
          <p:cNvSpPr txBox="1">
            <a:spLocks noGrp="1"/>
          </p:cNvSpPr>
          <p:nvPr>
            <p:ph type="title"/>
          </p:nvPr>
        </p:nvSpPr>
        <p:spPr>
          <a:xfrm>
            <a:off x="304800" y="183092"/>
            <a:ext cx="5486400" cy="762000"/>
          </a:xfrm>
          <a:prstGeom prst="rect">
            <a:avLst/>
          </a:prstGeom>
          <a:noFill/>
          <a:ln>
            <a:noFill/>
          </a:ln>
        </p:spPr>
        <p:txBody>
          <a:bodyPr spcFirstLastPara="1" wrap="square" lIns="45725" tIns="22850" rIns="45725" bIns="22850" anchor="ctr" anchorCtr="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a:endParaRPr/>
          </a:p>
        </p:txBody>
      </p:sp>
      <p:sp>
        <p:nvSpPr>
          <p:cNvPr id="115" name="Google Shape;115;p23"/>
          <p:cNvSpPr txBox="1">
            <a:spLocks noGrp="1"/>
          </p:cNvSpPr>
          <p:nvPr>
            <p:ph type="body" idx="1"/>
          </p:nvPr>
        </p:nvSpPr>
        <p:spPr>
          <a:xfrm rot="5400000">
            <a:off x="1539346" y="-167745"/>
            <a:ext cx="3017309" cy="5486400"/>
          </a:xfrm>
          <a:prstGeom prst="rect">
            <a:avLst/>
          </a:prstGeom>
          <a:noFill/>
          <a:ln>
            <a:noFill/>
          </a:ln>
        </p:spPr>
        <p:txBody>
          <a:bodyPr spcFirstLastPara="1" wrap="square" lIns="45725" tIns="22850" rIns="45725" bIns="22850" anchor="t" anchorCtr="0">
            <a:normAutofit/>
          </a:bodyPr>
          <a:lstStyle>
            <a:lvl1pPr marL="609585" lvl="0" indent="-380990" algn="l">
              <a:spcBef>
                <a:spcPts val="267"/>
              </a:spcBef>
              <a:spcAft>
                <a:spcPts val="0"/>
              </a:spcAft>
              <a:buClr>
                <a:schemeClr val="dk1"/>
              </a:buClr>
              <a:buSzPts val="900"/>
              <a:buChar char="•"/>
              <a:defRPr/>
            </a:lvl1pPr>
            <a:lvl2pPr marL="1219170" lvl="1" indent="-380990" algn="l">
              <a:spcBef>
                <a:spcPts val="267"/>
              </a:spcBef>
              <a:spcAft>
                <a:spcPts val="0"/>
              </a:spcAft>
              <a:buClr>
                <a:schemeClr val="dk1"/>
              </a:buClr>
              <a:buSzPts val="900"/>
              <a:buChar char="–"/>
              <a:defRPr/>
            </a:lvl2pPr>
            <a:lvl3pPr marL="1828754" lvl="2" indent="-380990" algn="l">
              <a:spcBef>
                <a:spcPts val="267"/>
              </a:spcBef>
              <a:spcAft>
                <a:spcPts val="0"/>
              </a:spcAft>
              <a:buClr>
                <a:schemeClr val="dk1"/>
              </a:buClr>
              <a:buSzPts val="900"/>
              <a:buChar char="•"/>
              <a:defRPr/>
            </a:lvl3pPr>
            <a:lvl4pPr marL="2438339" lvl="3" indent="-380990" algn="l">
              <a:spcBef>
                <a:spcPts val="267"/>
              </a:spcBef>
              <a:spcAft>
                <a:spcPts val="0"/>
              </a:spcAft>
              <a:buClr>
                <a:schemeClr val="dk1"/>
              </a:buClr>
              <a:buSzPts val="900"/>
              <a:buChar char="–"/>
              <a:defRPr/>
            </a:lvl4pPr>
            <a:lvl5pPr marL="3047924" lvl="4" indent="-380990" algn="l">
              <a:spcBef>
                <a:spcPts val="267"/>
              </a:spcBef>
              <a:spcAft>
                <a:spcPts val="0"/>
              </a:spcAft>
              <a:buClr>
                <a:schemeClr val="dk1"/>
              </a:buClr>
              <a:buSzPts val="900"/>
              <a:buChar char="»"/>
              <a:defRPr/>
            </a:lvl5pPr>
            <a:lvl6pPr marL="3657509" lvl="5" indent="-380990" algn="l">
              <a:spcBef>
                <a:spcPts val="267"/>
              </a:spcBef>
              <a:spcAft>
                <a:spcPts val="0"/>
              </a:spcAft>
              <a:buClr>
                <a:schemeClr val="dk1"/>
              </a:buClr>
              <a:buSzPts val="900"/>
              <a:buChar char="•"/>
              <a:defRPr/>
            </a:lvl6pPr>
            <a:lvl7pPr marL="4267093" lvl="6" indent="-380990" algn="l">
              <a:spcBef>
                <a:spcPts val="267"/>
              </a:spcBef>
              <a:spcAft>
                <a:spcPts val="0"/>
              </a:spcAft>
              <a:buClr>
                <a:schemeClr val="dk1"/>
              </a:buClr>
              <a:buSzPts val="900"/>
              <a:buChar char="•"/>
              <a:defRPr/>
            </a:lvl7pPr>
            <a:lvl8pPr marL="4876678" lvl="7" indent="-380990" algn="l">
              <a:spcBef>
                <a:spcPts val="267"/>
              </a:spcBef>
              <a:spcAft>
                <a:spcPts val="0"/>
              </a:spcAft>
              <a:buClr>
                <a:schemeClr val="dk1"/>
              </a:buClr>
              <a:buSzPts val="900"/>
              <a:buChar char="•"/>
              <a:defRPr/>
            </a:lvl8pPr>
            <a:lvl9pPr marL="5486263" lvl="8" indent="-380990" algn="l">
              <a:spcBef>
                <a:spcPts val="267"/>
              </a:spcBef>
              <a:spcAft>
                <a:spcPts val="0"/>
              </a:spcAft>
              <a:buClr>
                <a:schemeClr val="dk1"/>
              </a:buClr>
              <a:buSzPts val="900"/>
              <a:buChar char="•"/>
              <a:defRPr/>
            </a:lvl9pPr>
          </a:lstStyle>
          <a:p>
            <a:endParaRPr/>
          </a:p>
        </p:txBody>
      </p:sp>
      <p:sp>
        <p:nvSpPr>
          <p:cNvPr id="116" name="Google Shape;116;p23"/>
          <p:cNvSpPr txBox="1">
            <a:spLocks noGrp="1"/>
          </p:cNvSpPr>
          <p:nvPr>
            <p:ph type="dt" idx="10"/>
          </p:nvPr>
        </p:nvSpPr>
        <p:spPr>
          <a:xfrm>
            <a:off x="304800" y="4237568"/>
            <a:ext cx="1422400" cy="243417"/>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117" name="Google Shape;117;p23"/>
          <p:cNvSpPr txBox="1">
            <a:spLocks noGrp="1"/>
          </p:cNvSpPr>
          <p:nvPr>
            <p:ph type="ftr" idx="11"/>
          </p:nvPr>
        </p:nvSpPr>
        <p:spPr>
          <a:xfrm>
            <a:off x="2082800" y="4237568"/>
            <a:ext cx="1930400" cy="243417"/>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118" name="Google Shape;118;p23"/>
          <p:cNvSpPr txBox="1">
            <a:spLocks noGrp="1"/>
          </p:cNvSpPr>
          <p:nvPr>
            <p:ph type="sldNum" idx="12"/>
          </p:nvPr>
        </p:nvSpPr>
        <p:spPr>
          <a:xfrm>
            <a:off x="4368800" y="4237568"/>
            <a:ext cx="1422400" cy="243417"/>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defTabSz="1219170">
              <a:buClr>
                <a:srgbClr val="000000"/>
              </a:buClr>
            </a:pPr>
            <a:fld id="{00000000-1234-1234-1234-123412341234}" type="slidenum">
              <a:rPr lang="en" kern="0" smtClean="0"/>
              <a:pPr defTabSz="1219170">
                <a:buClr>
                  <a:srgbClr val="000000"/>
                </a:buClr>
              </a:pPr>
              <a:t>‹#›</a:t>
            </a:fld>
            <a:endParaRPr lang="en" kern="0"/>
          </a:p>
        </p:txBody>
      </p:sp>
    </p:spTree>
    <p:extLst>
      <p:ext uri="{BB962C8B-B14F-4D97-AF65-F5344CB8AC3E}">
        <p14:creationId xmlns:p14="http://schemas.microsoft.com/office/powerpoint/2010/main" val="216308018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119"/>
        <p:cNvGrpSpPr/>
        <p:nvPr/>
      </p:nvGrpSpPr>
      <p:grpSpPr>
        <a:xfrm>
          <a:off x="0" y="0"/>
          <a:ext cx="0" cy="0"/>
          <a:chOff x="0" y="0"/>
          <a:chExt cx="0" cy="0"/>
        </a:xfrm>
      </p:grpSpPr>
      <p:sp>
        <p:nvSpPr>
          <p:cNvPr id="120" name="Google Shape;120;p24"/>
          <p:cNvSpPr txBox="1">
            <a:spLocks noGrp="1"/>
          </p:cNvSpPr>
          <p:nvPr>
            <p:ph type="title"/>
          </p:nvPr>
        </p:nvSpPr>
        <p:spPr>
          <a:xfrm rot="5400000">
            <a:off x="3154893" y="1447800"/>
            <a:ext cx="3901017" cy="1371600"/>
          </a:xfrm>
          <a:prstGeom prst="rect">
            <a:avLst/>
          </a:prstGeom>
          <a:noFill/>
          <a:ln>
            <a:noFill/>
          </a:ln>
        </p:spPr>
        <p:txBody>
          <a:bodyPr spcFirstLastPara="1" wrap="square" lIns="45725" tIns="22850" rIns="45725" bIns="22850" anchor="ctr" anchorCtr="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a:endParaRPr/>
          </a:p>
        </p:txBody>
      </p:sp>
      <p:sp>
        <p:nvSpPr>
          <p:cNvPr id="121" name="Google Shape;121;p24"/>
          <p:cNvSpPr txBox="1">
            <a:spLocks noGrp="1"/>
          </p:cNvSpPr>
          <p:nvPr>
            <p:ph type="body" idx="1"/>
          </p:nvPr>
        </p:nvSpPr>
        <p:spPr>
          <a:xfrm rot="5400000">
            <a:off x="360893" y="127000"/>
            <a:ext cx="3901017" cy="4013200"/>
          </a:xfrm>
          <a:prstGeom prst="rect">
            <a:avLst/>
          </a:prstGeom>
          <a:noFill/>
          <a:ln>
            <a:noFill/>
          </a:ln>
        </p:spPr>
        <p:txBody>
          <a:bodyPr spcFirstLastPara="1" wrap="square" lIns="45725" tIns="22850" rIns="45725" bIns="22850" anchor="t" anchorCtr="0">
            <a:normAutofit/>
          </a:bodyPr>
          <a:lstStyle>
            <a:lvl1pPr marL="609585" lvl="0" indent="-380990" algn="l">
              <a:spcBef>
                <a:spcPts val="267"/>
              </a:spcBef>
              <a:spcAft>
                <a:spcPts val="0"/>
              </a:spcAft>
              <a:buClr>
                <a:schemeClr val="dk1"/>
              </a:buClr>
              <a:buSzPts val="900"/>
              <a:buChar char="•"/>
              <a:defRPr/>
            </a:lvl1pPr>
            <a:lvl2pPr marL="1219170" lvl="1" indent="-380990" algn="l">
              <a:spcBef>
                <a:spcPts val="267"/>
              </a:spcBef>
              <a:spcAft>
                <a:spcPts val="0"/>
              </a:spcAft>
              <a:buClr>
                <a:schemeClr val="dk1"/>
              </a:buClr>
              <a:buSzPts val="900"/>
              <a:buChar char="–"/>
              <a:defRPr/>
            </a:lvl2pPr>
            <a:lvl3pPr marL="1828754" lvl="2" indent="-380990" algn="l">
              <a:spcBef>
                <a:spcPts val="267"/>
              </a:spcBef>
              <a:spcAft>
                <a:spcPts val="0"/>
              </a:spcAft>
              <a:buClr>
                <a:schemeClr val="dk1"/>
              </a:buClr>
              <a:buSzPts val="900"/>
              <a:buChar char="•"/>
              <a:defRPr/>
            </a:lvl3pPr>
            <a:lvl4pPr marL="2438339" lvl="3" indent="-380990" algn="l">
              <a:spcBef>
                <a:spcPts val="267"/>
              </a:spcBef>
              <a:spcAft>
                <a:spcPts val="0"/>
              </a:spcAft>
              <a:buClr>
                <a:schemeClr val="dk1"/>
              </a:buClr>
              <a:buSzPts val="900"/>
              <a:buChar char="–"/>
              <a:defRPr/>
            </a:lvl4pPr>
            <a:lvl5pPr marL="3047924" lvl="4" indent="-380990" algn="l">
              <a:spcBef>
                <a:spcPts val="267"/>
              </a:spcBef>
              <a:spcAft>
                <a:spcPts val="0"/>
              </a:spcAft>
              <a:buClr>
                <a:schemeClr val="dk1"/>
              </a:buClr>
              <a:buSzPts val="900"/>
              <a:buChar char="»"/>
              <a:defRPr/>
            </a:lvl5pPr>
            <a:lvl6pPr marL="3657509" lvl="5" indent="-380990" algn="l">
              <a:spcBef>
                <a:spcPts val="267"/>
              </a:spcBef>
              <a:spcAft>
                <a:spcPts val="0"/>
              </a:spcAft>
              <a:buClr>
                <a:schemeClr val="dk1"/>
              </a:buClr>
              <a:buSzPts val="900"/>
              <a:buChar char="•"/>
              <a:defRPr/>
            </a:lvl6pPr>
            <a:lvl7pPr marL="4267093" lvl="6" indent="-380990" algn="l">
              <a:spcBef>
                <a:spcPts val="267"/>
              </a:spcBef>
              <a:spcAft>
                <a:spcPts val="0"/>
              </a:spcAft>
              <a:buClr>
                <a:schemeClr val="dk1"/>
              </a:buClr>
              <a:buSzPts val="900"/>
              <a:buChar char="•"/>
              <a:defRPr/>
            </a:lvl7pPr>
            <a:lvl8pPr marL="4876678" lvl="7" indent="-380990" algn="l">
              <a:spcBef>
                <a:spcPts val="267"/>
              </a:spcBef>
              <a:spcAft>
                <a:spcPts val="0"/>
              </a:spcAft>
              <a:buClr>
                <a:schemeClr val="dk1"/>
              </a:buClr>
              <a:buSzPts val="900"/>
              <a:buChar char="•"/>
              <a:defRPr/>
            </a:lvl8pPr>
            <a:lvl9pPr marL="5486263" lvl="8" indent="-380990" algn="l">
              <a:spcBef>
                <a:spcPts val="267"/>
              </a:spcBef>
              <a:spcAft>
                <a:spcPts val="0"/>
              </a:spcAft>
              <a:buClr>
                <a:schemeClr val="dk1"/>
              </a:buClr>
              <a:buSzPts val="900"/>
              <a:buChar char="•"/>
              <a:defRPr/>
            </a:lvl9pPr>
          </a:lstStyle>
          <a:p>
            <a:endParaRPr/>
          </a:p>
        </p:txBody>
      </p:sp>
      <p:sp>
        <p:nvSpPr>
          <p:cNvPr id="122" name="Google Shape;122;p24"/>
          <p:cNvSpPr txBox="1">
            <a:spLocks noGrp="1"/>
          </p:cNvSpPr>
          <p:nvPr>
            <p:ph type="dt" idx="10"/>
          </p:nvPr>
        </p:nvSpPr>
        <p:spPr>
          <a:xfrm>
            <a:off x="304800" y="4237568"/>
            <a:ext cx="1422400" cy="243417"/>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123" name="Google Shape;123;p24"/>
          <p:cNvSpPr txBox="1">
            <a:spLocks noGrp="1"/>
          </p:cNvSpPr>
          <p:nvPr>
            <p:ph type="ftr" idx="11"/>
          </p:nvPr>
        </p:nvSpPr>
        <p:spPr>
          <a:xfrm>
            <a:off x="2082800" y="4237568"/>
            <a:ext cx="1930400" cy="243417"/>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124" name="Google Shape;124;p24"/>
          <p:cNvSpPr txBox="1">
            <a:spLocks noGrp="1"/>
          </p:cNvSpPr>
          <p:nvPr>
            <p:ph type="sldNum" idx="12"/>
          </p:nvPr>
        </p:nvSpPr>
        <p:spPr>
          <a:xfrm>
            <a:off x="4368800" y="4237568"/>
            <a:ext cx="1422400" cy="243417"/>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defTabSz="1219170">
              <a:buClr>
                <a:srgbClr val="000000"/>
              </a:buClr>
            </a:pPr>
            <a:fld id="{00000000-1234-1234-1234-123412341234}" type="slidenum">
              <a:rPr lang="en" kern="0" smtClean="0"/>
              <a:pPr defTabSz="1219170">
                <a:buClr>
                  <a:srgbClr val="000000"/>
                </a:buClr>
              </a:pPr>
              <a:t>‹#›</a:t>
            </a:fld>
            <a:endParaRPr lang="en" kern="0"/>
          </a:p>
        </p:txBody>
      </p:sp>
    </p:spTree>
    <p:extLst>
      <p:ext uri="{BB962C8B-B14F-4D97-AF65-F5344CB8AC3E}">
        <p14:creationId xmlns:p14="http://schemas.microsoft.com/office/powerpoint/2010/main" val="221204169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6"/>
        <p:cNvGrpSpPr/>
        <p:nvPr/>
      </p:nvGrpSpPr>
      <p:grpSpPr>
        <a:xfrm>
          <a:off x="0" y="0"/>
          <a:ext cx="0" cy="0"/>
          <a:chOff x="0" y="0"/>
          <a:chExt cx="0" cy="0"/>
        </a:xfrm>
      </p:grpSpPr>
      <p:sp>
        <p:nvSpPr>
          <p:cNvPr id="57" name="Google Shape;57;p14"/>
          <p:cNvSpPr txBox="1">
            <a:spLocks noGrp="1"/>
          </p:cNvSpPr>
          <p:nvPr>
            <p:ph type="dt" idx="10"/>
          </p:nvPr>
        </p:nvSpPr>
        <p:spPr>
          <a:xfrm>
            <a:off x="304800" y="4237568"/>
            <a:ext cx="1422400" cy="243417"/>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58" name="Google Shape;58;p14"/>
          <p:cNvSpPr txBox="1">
            <a:spLocks noGrp="1"/>
          </p:cNvSpPr>
          <p:nvPr>
            <p:ph type="ftr" idx="11"/>
          </p:nvPr>
        </p:nvSpPr>
        <p:spPr>
          <a:xfrm>
            <a:off x="2082800" y="4237568"/>
            <a:ext cx="1930400" cy="243417"/>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59" name="Google Shape;59;p14"/>
          <p:cNvSpPr txBox="1">
            <a:spLocks noGrp="1"/>
          </p:cNvSpPr>
          <p:nvPr>
            <p:ph type="sldNum" idx="12"/>
          </p:nvPr>
        </p:nvSpPr>
        <p:spPr>
          <a:xfrm>
            <a:off x="4368800" y="4237568"/>
            <a:ext cx="1422400" cy="243417"/>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defTabSz="1219170">
              <a:buClr>
                <a:srgbClr val="000000"/>
              </a:buClr>
            </a:pPr>
            <a:fld id="{00000000-1234-1234-1234-123412341234}" type="slidenum">
              <a:rPr lang="en" kern="0" smtClean="0"/>
              <a:pPr defTabSz="1219170">
                <a:buClr>
                  <a:srgbClr val="000000"/>
                </a:buClr>
              </a:pPr>
              <a:t>‹#›</a:t>
            </a:fld>
            <a:endParaRPr lang="en" kern="0"/>
          </a:p>
        </p:txBody>
      </p:sp>
    </p:spTree>
    <p:extLst>
      <p:ext uri="{BB962C8B-B14F-4D97-AF65-F5344CB8AC3E}">
        <p14:creationId xmlns:p14="http://schemas.microsoft.com/office/powerpoint/2010/main" val="74384673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60"/>
        <p:cNvGrpSpPr/>
        <p:nvPr/>
      </p:nvGrpSpPr>
      <p:grpSpPr>
        <a:xfrm>
          <a:off x="0" y="0"/>
          <a:ext cx="0" cy="0"/>
          <a:chOff x="0" y="0"/>
          <a:chExt cx="0" cy="0"/>
        </a:xfrm>
      </p:grpSpPr>
      <p:sp>
        <p:nvSpPr>
          <p:cNvPr id="61" name="Google Shape;61;p15"/>
          <p:cNvSpPr txBox="1">
            <a:spLocks noGrp="1"/>
          </p:cNvSpPr>
          <p:nvPr>
            <p:ph type="ctrTitle"/>
          </p:nvPr>
        </p:nvSpPr>
        <p:spPr>
          <a:xfrm>
            <a:off x="457200" y="1420285"/>
            <a:ext cx="5181600" cy="980017"/>
          </a:xfrm>
          <a:prstGeom prst="rect">
            <a:avLst/>
          </a:prstGeom>
          <a:noFill/>
          <a:ln>
            <a:noFill/>
          </a:ln>
        </p:spPr>
        <p:txBody>
          <a:bodyPr spcFirstLastPara="1" wrap="square" lIns="45725" tIns="22850" rIns="45725" bIns="22850" anchor="ctr" anchorCtr="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a:endParaRPr/>
          </a:p>
        </p:txBody>
      </p:sp>
      <p:sp>
        <p:nvSpPr>
          <p:cNvPr id="62" name="Google Shape;62;p15"/>
          <p:cNvSpPr txBox="1">
            <a:spLocks noGrp="1"/>
          </p:cNvSpPr>
          <p:nvPr>
            <p:ph type="subTitle" idx="1"/>
          </p:nvPr>
        </p:nvSpPr>
        <p:spPr>
          <a:xfrm>
            <a:off x="914400" y="2590800"/>
            <a:ext cx="4267200" cy="1168400"/>
          </a:xfrm>
          <a:prstGeom prst="rect">
            <a:avLst/>
          </a:prstGeom>
          <a:noFill/>
          <a:ln>
            <a:noFill/>
          </a:ln>
        </p:spPr>
        <p:txBody>
          <a:bodyPr spcFirstLastPara="1" wrap="square" lIns="45725" tIns="22850" rIns="45725" bIns="22850" anchor="t" anchorCtr="0">
            <a:normAutofit/>
          </a:bodyPr>
          <a:lstStyle>
            <a:lvl1pPr lvl="0" algn="ctr">
              <a:spcBef>
                <a:spcPts val="400"/>
              </a:spcBef>
              <a:spcAft>
                <a:spcPts val="0"/>
              </a:spcAft>
              <a:buClr>
                <a:srgbClr val="888888"/>
              </a:buClr>
              <a:buSzPts val="1600"/>
              <a:buNone/>
              <a:defRPr>
                <a:solidFill>
                  <a:srgbClr val="888888"/>
                </a:solidFill>
              </a:defRPr>
            </a:lvl1pPr>
            <a:lvl2pPr lvl="1" algn="ctr">
              <a:spcBef>
                <a:spcPts val="400"/>
              </a:spcBef>
              <a:spcAft>
                <a:spcPts val="0"/>
              </a:spcAft>
              <a:buClr>
                <a:srgbClr val="888888"/>
              </a:buClr>
              <a:buSzPts val="1400"/>
              <a:buNone/>
              <a:defRPr>
                <a:solidFill>
                  <a:srgbClr val="888888"/>
                </a:solidFill>
              </a:defRPr>
            </a:lvl2pPr>
            <a:lvl3pPr lvl="2" algn="ctr">
              <a:spcBef>
                <a:spcPts val="267"/>
              </a:spcBef>
              <a:spcAft>
                <a:spcPts val="0"/>
              </a:spcAft>
              <a:buClr>
                <a:srgbClr val="888888"/>
              </a:buClr>
              <a:buSzPts val="1200"/>
              <a:buNone/>
              <a:defRPr>
                <a:solidFill>
                  <a:srgbClr val="888888"/>
                </a:solidFill>
              </a:defRPr>
            </a:lvl3pPr>
            <a:lvl4pPr lvl="3" algn="ctr">
              <a:spcBef>
                <a:spcPts val="267"/>
              </a:spcBef>
              <a:spcAft>
                <a:spcPts val="0"/>
              </a:spcAft>
              <a:buClr>
                <a:srgbClr val="888888"/>
              </a:buClr>
              <a:buSzPts val="1000"/>
              <a:buNone/>
              <a:defRPr>
                <a:solidFill>
                  <a:srgbClr val="888888"/>
                </a:solidFill>
              </a:defRPr>
            </a:lvl4pPr>
            <a:lvl5pPr lvl="4" algn="ctr">
              <a:spcBef>
                <a:spcPts val="267"/>
              </a:spcBef>
              <a:spcAft>
                <a:spcPts val="0"/>
              </a:spcAft>
              <a:buClr>
                <a:srgbClr val="888888"/>
              </a:buClr>
              <a:buSzPts val="1000"/>
              <a:buNone/>
              <a:defRPr>
                <a:solidFill>
                  <a:srgbClr val="888888"/>
                </a:solidFill>
              </a:defRPr>
            </a:lvl5pPr>
            <a:lvl6pPr lvl="5" algn="ctr">
              <a:spcBef>
                <a:spcPts val="267"/>
              </a:spcBef>
              <a:spcAft>
                <a:spcPts val="0"/>
              </a:spcAft>
              <a:buClr>
                <a:srgbClr val="888888"/>
              </a:buClr>
              <a:buSzPts val="1000"/>
              <a:buNone/>
              <a:defRPr>
                <a:solidFill>
                  <a:srgbClr val="888888"/>
                </a:solidFill>
              </a:defRPr>
            </a:lvl6pPr>
            <a:lvl7pPr lvl="6" algn="ctr">
              <a:spcBef>
                <a:spcPts val="267"/>
              </a:spcBef>
              <a:spcAft>
                <a:spcPts val="0"/>
              </a:spcAft>
              <a:buClr>
                <a:srgbClr val="888888"/>
              </a:buClr>
              <a:buSzPts val="1000"/>
              <a:buNone/>
              <a:defRPr>
                <a:solidFill>
                  <a:srgbClr val="888888"/>
                </a:solidFill>
              </a:defRPr>
            </a:lvl7pPr>
            <a:lvl8pPr lvl="7" algn="ctr">
              <a:spcBef>
                <a:spcPts val="267"/>
              </a:spcBef>
              <a:spcAft>
                <a:spcPts val="0"/>
              </a:spcAft>
              <a:buClr>
                <a:srgbClr val="888888"/>
              </a:buClr>
              <a:buSzPts val="1000"/>
              <a:buNone/>
              <a:defRPr>
                <a:solidFill>
                  <a:srgbClr val="888888"/>
                </a:solidFill>
              </a:defRPr>
            </a:lvl8pPr>
            <a:lvl9pPr lvl="8" algn="ctr">
              <a:spcBef>
                <a:spcPts val="267"/>
              </a:spcBef>
              <a:spcAft>
                <a:spcPts val="0"/>
              </a:spcAft>
              <a:buClr>
                <a:srgbClr val="888888"/>
              </a:buClr>
              <a:buSzPts val="1000"/>
              <a:buNone/>
              <a:defRPr>
                <a:solidFill>
                  <a:srgbClr val="888888"/>
                </a:solidFill>
              </a:defRPr>
            </a:lvl9pPr>
          </a:lstStyle>
          <a:p>
            <a:endParaRPr/>
          </a:p>
        </p:txBody>
      </p:sp>
      <p:sp>
        <p:nvSpPr>
          <p:cNvPr id="63" name="Google Shape;63;p15"/>
          <p:cNvSpPr txBox="1">
            <a:spLocks noGrp="1"/>
          </p:cNvSpPr>
          <p:nvPr>
            <p:ph type="dt" idx="10"/>
          </p:nvPr>
        </p:nvSpPr>
        <p:spPr>
          <a:xfrm>
            <a:off x="304800" y="4237568"/>
            <a:ext cx="1422400" cy="243417"/>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64" name="Google Shape;64;p15"/>
          <p:cNvSpPr txBox="1">
            <a:spLocks noGrp="1"/>
          </p:cNvSpPr>
          <p:nvPr>
            <p:ph type="ftr" idx="11"/>
          </p:nvPr>
        </p:nvSpPr>
        <p:spPr>
          <a:xfrm>
            <a:off x="2082800" y="4237568"/>
            <a:ext cx="1930400" cy="243417"/>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65" name="Google Shape;65;p15"/>
          <p:cNvSpPr txBox="1">
            <a:spLocks noGrp="1"/>
          </p:cNvSpPr>
          <p:nvPr>
            <p:ph type="sldNum" idx="12"/>
          </p:nvPr>
        </p:nvSpPr>
        <p:spPr>
          <a:xfrm>
            <a:off x="4368800" y="4237568"/>
            <a:ext cx="1422400" cy="243417"/>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defTabSz="1219170">
              <a:buClr>
                <a:srgbClr val="000000"/>
              </a:buClr>
            </a:pPr>
            <a:fld id="{00000000-1234-1234-1234-123412341234}" type="slidenum">
              <a:rPr lang="en" kern="0" smtClean="0"/>
              <a:pPr defTabSz="1219170">
                <a:buClr>
                  <a:srgbClr val="000000"/>
                </a:buClr>
              </a:pPr>
              <a:t>‹#›</a:t>
            </a:fld>
            <a:endParaRPr lang="en" kern="0"/>
          </a:p>
        </p:txBody>
      </p:sp>
    </p:spTree>
    <p:extLst>
      <p:ext uri="{BB962C8B-B14F-4D97-AF65-F5344CB8AC3E}">
        <p14:creationId xmlns:p14="http://schemas.microsoft.com/office/powerpoint/2010/main" val="170988676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66"/>
        <p:cNvGrpSpPr/>
        <p:nvPr/>
      </p:nvGrpSpPr>
      <p:grpSpPr>
        <a:xfrm>
          <a:off x="0" y="0"/>
          <a:ext cx="0" cy="0"/>
          <a:chOff x="0" y="0"/>
          <a:chExt cx="0" cy="0"/>
        </a:xfrm>
      </p:grpSpPr>
      <p:sp>
        <p:nvSpPr>
          <p:cNvPr id="67" name="Google Shape;67;p16"/>
          <p:cNvSpPr txBox="1">
            <a:spLocks noGrp="1"/>
          </p:cNvSpPr>
          <p:nvPr>
            <p:ph type="title"/>
          </p:nvPr>
        </p:nvSpPr>
        <p:spPr>
          <a:xfrm>
            <a:off x="304800" y="183092"/>
            <a:ext cx="5486400" cy="762000"/>
          </a:xfrm>
          <a:prstGeom prst="rect">
            <a:avLst/>
          </a:prstGeom>
          <a:noFill/>
          <a:ln>
            <a:noFill/>
          </a:ln>
        </p:spPr>
        <p:txBody>
          <a:bodyPr spcFirstLastPara="1" wrap="square" lIns="45725" tIns="22850" rIns="45725" bIns="22850" anchor="ctr" anchorCtr="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a:endParaRPr/>
          </a:p>
        </p:txBody>
      </p:sp>
      <p:sp>
        <p:nvSpPr>
          <p:cNvPr id="68" name="Google Shape;68;p16"/>
          <p:cNvSpPr txBox="1">
            <a:spLocks noGrp="1"/>
          </p:cNvSpPr>
          <p:nvPr>
            <p:ph type="body" idx="1"/>
          </p:nvPr>
        </p:nvSpPr>
        <p:spPr>
          <a:xfrm>
            <a:off x="304800" y="1066800"/>
            <a:ext cx="5486400" cy="3017309"/>
          </a:xfrm>
          <a:prstGeom prst="rect">
            <a:avLst/>
          </a:prstGeom>
          <a:noFill/>
          <a:ln>
            <a:noFill/>
          </a:ln>
        </p:spPr>
        <p:txBody>
          <a:bodyPr spcFirstLastPara="1" wrap="square" lIns="45725" tIns="22850" rIns="45725" bIns="22850" anchor="t" anchorCtr="0">
            <a:normAutofit/>
          </a:bodyPr>
          <a:lstStyle>
            <a:lvl1pPr marL="609585" lvl="0" indent="-380990" algn="l">
              <a:spcBef>
                <a:spcPts val="267"/>
              </a:spcBef>
              <a:spcAft>
                <a:spcPts val="0"/>
              </a:spcAft>
              <a:buClr>
                <a:schemeClr val="dk1"/>
              </a:buClr>
              <a:buSzPts val="900"/>
              <a:buChar char="•"/>
              <a:defRPr/>
            </a:lvl1pPr>
            <a:lvl2pPr marL="1219170" lvl="1" indent="-380990" algn="l">
              <a:spcBef>
                <a:spcPts val="267"/>
              </a:spcBef>
              <a:spcAft>
                <a:spcPts val="0"/>
              </a:spcAft>
              <a:buClr>
                <a:schemeClr val="dk1"/>
              </a:buClr>
              <a:buSzPts val="900"/>
              <a:buChar char="–"/>
              <a:defRPr/>
            </a:lvl2pPr>
            <a:lvl3pPr marL="1828754" lvl="2" indent="-380990" algn="l">
              <a:spcBef>
                <a:spcPts val="267"/>
              </a:spcBef>
              <a:spcAft>
                <a:spcPts val="0"/>
              </a:spcAft>
              <a:buClr>
                <a:schemeClr val="dk1"/>
              </a:buClr>
              <a:buSzPts val="900"/>
              <a:buChar char="•"/>
              <a:defRPr/>
            </a:lvl3pPr>
            <a:lvl4pPr marL="2438339" lvl="3" indent="-380990" algn="l">
              <a:spcBef>
                <a:spcPts val="267"/>
              </a:spcBef>
              <a:spcAft>
                <a:spcPts val="0"/>
              </a:spcAft>
              <a:buClr>
                <a:schemeClr val="dk1"/>
              </a:buClr>
              <a:buSzPts val="900"/>
              <a:buChar char="–"/>
              <a:defRPr/>
            </a:lvl4pPr>
            <a:lvl5pPr marL="3047924" lvl="4" indent="-380990" algn="l">
              <a:spcBef>
                <a:spcPts val="267"/>
              </a:spcBef>
              <a:spcAft>
                <a:spcPts val="0"/>
              </a:spcAft>
              <a:buClr>
                <a:schemeClr val="dk1"/>
              </a:buClr>
              <a:buSzPts val="900"/>
              <a:buChar char="»"/>
              <a:defRPr/>
            </a:lvl5pPr>
            <a:lvl6pPr marL="3657509" lvl="5" indent="-380990" algn="l">
              <a:spcBef>
                <a:spcPts val="267"/>
              </a:spcBef>
              <a:spcAft>
                <a:spcPts val="0"/>
              </a:spcAft>
              <a:buClr>
                <a:schemeClr val="dk1"/>
              </a:buClr>
              <a:buSzPts val="900"/>
              <a:buChar char="•"/>
              <a:defRPr/>
            </a:lvl6pPr>
            <a:lvl7pPr marL="4267093" lvl="6" indent="-380990" algn="l">
              <a:spcBef>
                <a:spcPts val="267"/>
              </a:spcBef>
              <a:spcAft>
                <a:spcPts val="0"/>
              </a:spcAft>
              <a:buClr>
                <a:schemeClr val="dk1"/>
              </a:buClr>
              <a:buSzPts val="900"/>
              <a:buChar char="•"/>
              <a:defRPr/>
            </a:lvl7pPr>
            <a:lvl8pPr marL="4876678" lvl="7" indent="-380990" algn="l">
              <a:spcBef>
                <a:spcPts val="267"/>
              </a:spcBef>
              <a:spcAft>
                <a:spcPts val="0"/>
              </a:spcAft>
              <a:buClr>
                <a:schemeClr val="dk1"/>
              </a:buClr>
              <a:buSzPts val="900"/>
              <a:buChar char="•"/>
              <a:defRPr/>
            </a:lvl8pPr>
            <a:lvl9pPr marL="5486263" lvl="8" indent="-380990" algn="l">
              <a:spcBef>
                <a:spcPts val="267"/>
              </a:spcBef>
              <a:spcAft>
                <a:spcPts val="0"/>
              </a:spcAft>
              <a:buClr>
                <a:schemeClr val="dk1"/>
              </a:buClr>
              <a:buSzPts val="900"/>
              <a:buChar char="•"/>
              <a:defRPr/>
            </a:lvl9pPr>
          </a:lstStyle>
          <a:p>
            <a:endParaRPr/>
          </a:p>
        </p:txBody>
      </p:sp>
      <p:sp>
        <p:nvSpPr>
          <p:cNvPr id="69" name="Google Shape;69;p16"/>
          <p:cNvSpPr txBox="1">
            <a:spLocks noGrp="1"/>
          </p:cNvSpPr>
          <p:nvPr>
            <p:ph type="dt" idx="10"/>
          </p:nvPr>
        </p:nvSpPr>
        <p:spPr>
          <a:xfrm>
            <a:off x="304800" y="4237568"/>
            <a:ext cx="1422400" cy="243417"/>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70" name="Google Shape;70;p16"/>
          <p:cNvSpPr txBox="1">
            <a:spLocks noGrp="1"/>
          </p:cNvSpPr>
          <p:nvPr>
            <p:ph type="ftr" idx="11"/>
          </p:nvPr>
        </p:nvSpPr>
        <p:spPr>
          <a:xfrm>
            <a:off x="2082800" y="4237568"/>
            <a:ext cx="1930400" cy="243417"/>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71" name="Google Shape;71;p16"/>
          <p:cNvSpPr txBox="1">
            <a:spLocks noGrp="1"/>
          </p:cNvSpPr>
          <p:nvPr>
            <p:ph type="sldNum" idx="12"/>
          </p:nvPr>
        </p:nvSpPr>
        <p:spPr>
          <a:xfrm>
            <a:off x="4368800" y="4237568"/>
            <a:ext cx="1422400" cy="243417"/>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defTabSz="1219170">
              <a:buClr>
                <a:srgbClr val="000000"/>
              </a:buClr>
            </a:pPr>
            <a:fld id="{00000000-1234-1234-1234-123412341234}" type="slidenum">
              <a:rPr lang="en" kern="0" smtClean="0"/>
              <a:pPr defTabSz="1219170">
                <a:buClr>
                  <a:srgbClr val="000000"/>
                </a:buClr>
              </a:pPr>
              <a:t>‹#›</a:t>
            </a:fld>
            <a:endParaRPr lang="en" kern="0"/>
          </a:p>
        </p:txBody>
      </p:sp>
    </p:spTree>
    <p:extLst>
      <p:ext uri="{BB962C8B-B14F-4D97-AF65-F5344CB8AC3E}">
        <p14:creationId xmlns:p14="http://schemas.microsoft.com/office/powerpoint/2010/main" val="323946053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72"/>
        <p:cNvGrpSpPr/>
        <p:nvPr/>
      </p:nvGrpSpPr>
      <p:grpSpPr>
        <a:xfrm>
          <a:off x="0" y="0"/>
          <a:ext cx="0" cy="0"/>
          <a:chOff x="0" y="0"/>
          <a:chExt cx="0" cy="0"/>
        </a:xfrm>
      </p:grpSpPr>
      <p:sp>
        <p:nvSpPr>
          <p:cNvPr id="73" name="Google Shape;73;p17"/>
          <p:cNvSpPr txBox="1">
            <a:spLocks noGrp="1"/>
          </p:cNvSpPr>
          <p:nvPr>
            <p:ph type="title"/>
          </p:nvPr>
        </p:nvSpPr>
        <p:spPr>
          <a:xfrm>
            <a:off x="481541" y="2937933"/>
            <a:ext cx="5181600" cy="908051"/>
          </a:xfrm>
          <a:prstGeom prst="rect">
            <a:avLst/>
          </a:prstGeom>
          <a:noFill/>
          <a:ln>
            <a:noFill/>
          </a:ln>
        </p:spPr>
        <p:txBody>
          <a:bodyPr spcFirstLastPara="1" wrap="square" lIns="45725" tIns="22850" rIns="45725" bIns="22850" anchor="t" anchorCtr="0">
            <a:normAutofit/>
          </a:bodyPr>
          <a:lstStyle>
            <a:lvl1pPr lvl="0" algn="l">
              <a:spcBef>
                <a:spcPts val="0"/>
              </a:spcBef>
              <a:spcAft>
                <a:spcPts val="0"/>
              </a:spcAft>
              <a:buClr>
                <a:schemeClr val="dk1"/>
              </a:buClr>
              <a:buSzPts val="2000"/>
              <a:buFont typeface="Calibri"/>
              <a:buNone/>
              <a:defRPr sz="2667" b="1" cap="none"/>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a:endParaRPr/>
          </a:p>
        </p:txBody>
      </p:sp>
      <p:sp>
        <p:nvSpPr>
          <p:cNvPr id="74" name="Google Shape;74;p17"/>
          <p:cNvSpPr txBox="1">
            <a:spLocks noGrp="1"/>
          </p:cNvSpPr>
          <p:nvPr>
            <p:ph type="body" idx="1"/>
          </p:nvPr>
        </p:nvSpPr>
        <p:spPr>
          <a:xfrm>
            <a:off x="481541" y="1937810"/>
            <a:ext cx="5181600" cy="1000125"/>
          </a:xfrm>
          <a:prstGeom prst="rect">
            <a:avLst/>
          </a:prstGeom>
          <a:noFill/>
          <a:ln>
            <a:noFill/>
          </a:ln>
        </p:spPr>
        <p:txBody>
          <a:bodyPr spcFirstLastPara="1" wrap="square" lIns="45725" tIns="22850" rIns="45725" bIns="22850" anchor="b" anchorCtr="0">
            <a:normAutofit/>
          </a:bodyPr>
          <a:lstStyle>
            <a:lvl1pPr marL="609585" lvl="0" indent="-304792" algn="l">
              <a:spcBef>
                <a:spcPts val="267"/>
              </a:spcBef>
              <a:spcAft>
                <a:spcPts val="0"/>
              </a:spcAft>
              <a:buClr>
                <a:srgbClr val="888888"/>
              </a:buClr>
              <a:buSzPts val="1000"/>
              <a:buNone/>
              <a:defRPr sz="1333">
                <a:solidFill>
                  <a:srgbClr val="888888"/>
                </a:solidFill>
              </a:defRPr>
            </a:lvl1pPr>
            <a:lvl2pPr marL="1219170" lvl="1" indent="-304792" algn="l">
              <a:spcBef>
                <a:spcPts val="267"/>
              </a:spcBef>
              <a:spcAft>
                <a:spcPts val="0"/>
              </a:spcAft>
              <a:buClr>
                <a:srgbClr val="888888"/>
              </a:buClr>
              <a:buSzPts val="900"/>
              <a:buNone/>
              <a:defRPr sz="1200">
                <a:solidFill>
                  <a:srgbClr val="888888"/>
                </a:solidFill>
              </a:defRPr>
            </a:lvl2pPr>
            <a:lvl3pPr marL="1828754" lvl="2" indent="-304792" algn="l">
              <a:spcBef>
                <a:spcPts val="267"/>
              </a:spcBef>
              <a:spcAft>
                <a:spcPts val="0"/>
              </a:spcAft>
              <a:buClr>
                <a:srgbClr val="888888"/>
              </a:buClr>
              <a:buSzPts val="800"/>
              <a:buNone/>
              <a:defRPr sz="1067">
                <a:solidFill>
                  <a:srgbClr val="888888"/>
                </a:solidFill>
              </a:defRPr>
            </a:lvl3pPr>
            <a:lvl4pPr marL="2438339" lvl="3" indent="-304792" algn="l">
              <a:spcBef>
                <a:spcPts val="133"/>
              </a:spcBef>
              <a:spcAft>
                <a:spcPts val="0"/>
              </a:spcAft>
              <a:buClr>
                <a:srgbClr val="888888"/>
              </a:buClr>
              <a:buSzPts val="700"/>
              <a:buNone/>
              <a:defRPr sz="933">
                <a:solidFill>
                  <a:srgbClr val="888888"/>
                </a:solidFill>
              </a:defRPr>
            </a:lvl4pPr>
            <a:lvl5pPr marL="3047924" lvl="4" indent="-304792" algn="l">
              <a:spcBef>
                <a:spcPts val="133"/>
              </a:spcBef>
              <a:spcAft>
                <a:spcPts val="0"/>
              </a:spcAft>
              <a:buClr>
                <a:srgbClr val="888888"/>
              </a:buClr>
              <a:buSzPts val="700"/>
              <a:buNone/>
              <a:defRPr sz="933">
                <a:solidFill>
                  <a:srgbClr val="888888"/>
                </a:solidFill>
              </a:defRPr>
            </a:lvl5pPr>
            <a:lvl6pPr marL="3657509" lvl="5" indent="-304792" algn="l">
              <a:spcBef>
                <a:spcPts val="133"/>
              </a:spcBef>
              <a:spcAft>
                <a:spcPts val="0"/>
              </a:spcAft>
              <a:buClr>
                <a:srgbClr val="888888"/>
              </a:buClr>
              <a:buSzPts val="700"/>
              <a:buNone/>
              <a:defRPr sz="933">
                <a:solidFill>
                  <a:srgbClr val="888888"/>
                </a:solidFill>
              </a:defRPr>
            </a:lvl6pPr>
            <a:lvl7pPr marL="4267093" lvl="6" indent="-304792" algn="l">
              <a:spcBef>
                <a:spcPts val="133"/>
              </a:spcBef>
              <a:spcAft>
                <a:spcPts val="0"/>
              </a:spcAft>
              <a:buClr>
                <a:srgbClr val="888888"/>
              </a:buClr>
              <a:buSzPts val="700"/>
              <a:buNone/>
              <a:defRPr sz="933">
                <a:solidFill>
                  <a:srgbClr val="888888"/>
                </a:solidFill>
              </a:defRPr>
            </a:lvl7pPr>
            <a:lvl8pPr marL="4876678" lvl="7" indent="-304792" algn="l">
              <a:spcBef>
                <a:spcPts val="133"/>
              </a:spcBef>
              <a:spcAft>
                <a:spcPts val="0"/>
              </a:spcAft>
              <a:buClr>
                <a:srgbClr val="888888"/>
              </a:buClr>
              <a:buSzPts val="700"/>
              <a:buNone/>
              <a:defRPr sz="933">
                <a:solidFill>
                  <a:srgbClr val="888888"/>
                </a:solidFill>
              </a:defRPr>
            </a:lvl8pPr>
            <a:lvl9pPr marL="5486263" lvl="8" indent="-304792" algn="l">
              <a:spcBef>
                <a:spcPts val="133"/>
              </a:spcBef>
              <a:spcAft>
                <a:spcPts val="0"/>
              </a:spcAft>
              <a:buClr>
                <a:srgbClr val="888888"/>
              </a:buClr>
              <a:buSzPts val="700"/>
              <a:buNone/>
              <a:defRPr sz="933">
                <a:solidFill>
                  <a:srgbClr val="888888"/>
                </a:solidFill>
              </a:defRPr>
            </a:lvl9pPr>
          </a:lstStyle>
          <a:p>
            <a:endParaRPr/>
          </a:p>
        </p:txBody>
      </p:sp>
      <p:sp>
        <p:nvSpPr>
          <p:cNvPr id="75" name="Google Shape;75;p17"/>
          <p:cNvSpPr txBox="1">
            <a:spLocks noGrp="1"/>
          </p:cNvSpPr>
          <p:nvPr>
            <p:ph type="dt" idx="10"/>
          </p:nvPr>
        </p:nvSpPr>
        <p:spPr>
          <a:xfrm>
            <a:off x="304800" y="4237568"/>
            <a:ext cx="1422400" cy="243417"/>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76" name="Google Shape;76;p17"/>
          <p:cNvSpPr txBox="1">
            <a:spLocks noGrp="1"/>
          </p:cNvSpPr>
          <p:nvPr>
            <p:ph type="ftr" idx="11"/>
          </p:nvPr>
        </p:nvSpPr>
        <p:spPr>
          <a:xfrm>
            <a:off x="2082800" y="4237568"/>
            <a:ext cx="1930400" cy="243417"/>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77" name="Google Shape;77;p17"/>
          <p:cNvSpPr txBox="1">
            <a:spLocks noGrp="1"/>
          </p:cNvSpPr>
          <p:nvPr>
            <p:ph type="sldNum" idx="12"/>
          </p:nvPr>
        </p:nvSpPr>
        <p:spPr>
          <a:xfrm>
            <a:off x="4368800" y="4237568"/>
            <a:ext cx="1422400" cy="243417"/>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defTabSz="1219170">
              <a:buClr>
                <a:srgbClr val="000000"/>
              </a:buClr>
            </a:pPr>
            <a:fld id="{00000000-1234-1234-1234-123412341234}" type="slidenum">
              <a:rPr lang="en" kern="0" smtClean="0"/>
              <a:pPr defTabSz="1219170">
                <a:buClr>
                  <a:srgbClr val="000000"/>
                </a:buClr>
              </a:pPr>
              <a:t>‹#›</a:t>
            </a:fld>
            <a:endParaRPr lang="en" kern="0"/>
          </a:p>
        </p:txBody>
      </p:sp>
    </p:spTree>
    <p:extLst>
      <p:ext uri="{BB962C8B-B14F-4D97-AF65-F5344CB8AC3E}">
        <p14:creationId xmlns:p14="http://schemas.microsoft.com/office/powerpoint/2010/main" val="114877833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78"/>
        <p:cNvGrpSpPr/>
        <p:nvPr/>
      </p:nvGrpSpPr>
      <p:grpSpPr>
        <a:xfrm>
          <a:off x="0" y="0"/>
          <a:ext cx="0" cy="0"/>
          <a:chOff x="0" y="0"/>
          <a:chExt cx="0" cy="0"/>
        </a:xfrm>
      </p:grpSpPr>
      <p:sp>
        <p:nvSpPr>
          <p:cNvPr id="79" name="Google Shape;79;p18"/>
          <p:cNvSpPr txBox="1">
            <a:spLocks noGrp="1"/>
          </p:cNvSpPr>
          <p:nvPr>
            <p:ph type="title"/>
          </p:nvPr>
        </p:nvSpPr>
        <p:spPr>
          <a:xfrm>
            <a:off x="304800" y="183092"/>
            <a:ext cx="5486400" cy="762000"/>
          </a:xfrm>
          <a:prstGeom prst="rect">
            <a:avLst/>
          </a:prstGeom>
          <a:noFill/>
          <a:ln>
            <a:noFill/>
          </a:ln>
        </p:spPr>
        <p:txBody>
          <a:bodyPr spcFirstLastPara="1" wrap="square" lIns="45725" tIns="22850" rIns="45725" bIns="22850" anchor="ctr" anchorCtr="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a:endParaRPr/>
          </a:p>
        </p:txBody>
      </p:sp>
      <p:sp>
        <p:nvSpPr>
          <p:cNvPr id="80" name="Google Shape;80;p18"/>
          <p:cNvSpPr txBox="1">
            <a:spLocks noGrp="1"/>
          </p:cNvSpPr>
          <p:nvPr>
            <p:ph type="body" idx="1"/>
          </p:nvPr>
        </p:nvSpPr>
        <p:spPr>
          <a:xfrm>
            <a:off x="304800" y="1066800"/>
            <a:ext cx="2692400" cy="3017309"/>
          </a:xfrm>
          <a:prstGeom prst="rect">
            <a:avLst/>
          </a:prstGeom>
          <a:noFill/>
          <a:ln>
            <a:noFill/>
          </a:ln>
        </p:spPr>
        <p:txBody>
          <a:bodyPr spcFirstLastPara="1" wrap="square" lIns="45725" tIns="22850" rIns="45725" bIns="22850" anchor="t" anchorCtr="0">
            <a:normAutofit/>
          </a:bodyPr>
          <a:lstStyle>
            <a:lvl1pPr marL="609585" lvl="0" indent="-423323" algn="l">
              <a:spcBef>
                <a:spcPts val="400"/>
              </a:spcBef>
              <a:spcAft>
                <a:spcPts val="0"/>
              </a:spcAft>
              <a:buClr>
                <a:schemeClr val="dk1"/>
              </a:buClr>
              <a:buSzPts val="1400"/>
              <a:buChar char="•"/>
              <a:defRPr sz="1867"/>
            </a:lvl1pPr>
            <a:lvl2pPr marL="1219170" lvl="1" indent="-406390" algn="l">
              <a:spcBef>
                <a:spcPts val="267"/>
              </a:spcBef>
              <a:spcAft>
                <a:spcPts val="0"/>
              </a:spcAft>
              <a:buClr>
                <a:schemeClr val="dk1"/>
              </a:buClr>
              <a:buSzPts val="1200"/>
              <a:buChar char="–"/>
              <a:defRPr sz="1600"/>
            </a:lvl2pPr>
            <a:lvl3pPr marL="1828754" lvl="2" indent="-389457" algn="l">
              <a:spcBef>
                <a:spcPts val="267"/>
              </a:spcBef>
              <a:spcAft>
                <a:spcPts val="0"/>
              </a:spcAft>
              <a:buClr>
                <a:schemeClr val="dk1"/>
              </a:buClr>
              <a:buSzPts val="1000"/>
              <a:buChar char="•"/>
              <a:defRPr sz="1333"/>
            </a:lvl3pPr>
            <a:lvl4pPr marL="2438339" lvl="3" indent="-380990" algn="l">
              <a:spcBef>
                <a:spcPts val="267"/>
              </a:spcBef>
              <a:spcAft>
                <a:spcPts val="0"/>
              </a:spcAft>
              <a:buClr>
                <a:schemeClr val="dk1"/>
              </a:buClr>
              <a:buSzPts val="900"/>
              <a:buChar char="–"/>
              <a:defRPr sz="1200"/>
            </a:lvl4pPr>
            <a:lvl5pPr marL="3047924" lvl="4" indent="-380990" algn="l">
              <a:spcBef>
                <a:spcPts val="267"/>
              </a:spcBef>
              <a:spcAft>
                <a:spcPts val="0"/>
              </a:spcAft>
              <a:buClr>
                <a:schemeClr val="dk1"/>
              </a:buClr>
              <a:buSzPts val="900"/>
              <a:buChar char="»"/>
              <a:defRPr sz="1200"/>
            </a:lvl5pPr>
            <a:lvl6pPr marL="3657509" lvl="5" indent="-380990" algn="l">
              <a:spcBef>
                <a:spcPts val="267"/>
              </a:spcBef>
              <a:spcAft>
                <a:spcPts val="0"/>
              </a:spcAft>
              <a:buClr>
                <a:schemeClr val="dk1"/>
              </a:buClr>
              <a:buSzPts val="900"/>
              <a:buChar char="•"/>
              <a:defRPr sz="1200"/>
            </a:lvl6pPr>
            <a:lvl7pPr marL="4267093" lvl="6" indent="-380990" algn="l">
              <a:spcBef>
                <a:spcPts val="267"/>
              </a:spcBef>
              <a:spcAft>
                <a:spcPts val="0"/>
              </a:spcAft>
              <a:buClr>
                <a:schemeClr val="dk1"/>
              </a:buClr>
              <a:buSzPts val="900"/>
              <a:buChar char="•"/>
              <a:defRPr sz="1200"/>
            </a:lvl7pPr>
            <a:lvl8pPr marL="4876678" lvl="7" indent="-380990" algn="l">
              <a:spcBef>
                <a:spcPts val="267"/>
              </a:spcBef>
              <a:spcAft>
                <a:spcPts val="0"/>
              </a:spcAft>
              <a:buClr>
                <a:schemeClr val="dk1"/>
              </a:buClr>
              <a:buSzPts val="900"/>
              <a:buChar char="•"/>
              <a:defRPr sz="1200"/>
            </a:lvl8pPr>
            <a:lvl9pPr marL="5486263" lvl="8" indent="-380990" algn="l">
              <a:spcBef>
                <a:spcPts val="267"/>
              </a:spcBef>
              <a:spcAft>
                <a:spcPts val="0"/>
              </a:spcAft>
              <a:buClr>
                <a:schemeClr val="dk1"/>
              </a:buClr>
              <a:buSzPts val="900"/>
              <a:buChar char="•"/>
              <a:defRPr sz="1200"/>
            </a:lvl9pPr>
          </a:lstStyle>
          <a:p>
            <a:endParaRPr/>
          </a:p>
        </p:txBody>
      </p:sp>
      <p:sp>
        <p:nvSpPr>
          <p:cNvPr id="81" name="Google Shape;81;p18"/>
          <p:cNvSpPr txBox="1">
            <a:spLocks noGrp="1"/>
          </p:cNvSpPr>
          <p:nvPr>
            <p:ph type="body" idx="2"/>
          </p:nvPr>
        </p:nvSpPr>
        <p:spPr>
          <a:xfrm>
            <a:off x="3098800" y="1066800"/>
            <a:ext cx="2692400" cy="3017309"/>
          </a:xfrm>
          <a:prstGeom prst="rect">
            <a:avLst/>
          </a:prstGeom>
          <a:noFill/>
          <a:ln>
            <a:noFill/>
          </a:ln>
        </p:spPr>
        <p:txBody>
          <a:bodyPr spcFirstLastPara="1" wrap="square" lIns="45725" tIns="22850" rIns="45725" bIns="22850" anchor="t" anchorCtr="0">
            <a:normAutofit/>
          </a:bodyPr>
          <a:lstStyle>
            <a:lvl1pPr marL="609585" lvl="0" indent="-423323" algn="l">
              <a:spcBef>
                <a:spcPts val="400"/>
              </a:spcBef>
              <a:spcAft>
                <a:spcPts val="0"/>
              </a:spcAft>
              <a:buClr>
                <a:schemeClr val="dk1"/>
              </a:buClr>
              <a:buSzPts val="1400"/>
              <a:buChar char="•"/>
              <a:defRPr sz="1867"/>
            </a:lvl1pPr>
            <a:lvl2pPr marL="1219170" lvl="1" indent="-406390" algn="l">
              <a:spcBef>
                <a:spcPts val="267"/>
              </a:spcBef>
              <a:spcAft>
                <a:spcPts val="0"/>
              </a:spcAft>
              <a:buClr>
                <a:schemeClr val="dk1"/>
              </a:buClr>
              <a:buSzPts val="1200"/>
              <a:buChar char="–"/>
              <a:defRPr sz="1600"/>
            </a:lvl2pPr>
            <a:lvl3pPr marL="1828754" lvl="2" indent="-389457" algn="l">
              <a:spcBef>
                <a:spcPts val="267"/>
              </a:spcBef>
              <a:spcAft>
                <a:spcPts val="0"/>
              </a:spcAft>
              <a:buClr>
                <a:schemeClr val="dk1"/>
              </a:buClr>
              <a:buSzPts val="1000"/>
              <a:buChar char="•"/>
              <a:defRPr sz="1333"/>
            </a:lvl3pPr>
            <a:lvl4pPr marL="2438339" lvl="3" indent="-380990" algn="l">
              <a:spcBef>
                <a:spcPts val="267"/>
              </a:spcBef>
              <a:spcAft>
                <a:spcPts val="0"/>
              </a:spcAft>
              <a:buClr>
                <a:schemeClr val="dk1"/>
              </a:buClr>
              <a:buSzPts val="900"/>
              <a:buChar char="–"/>
              <a:defRPr sz="1200"/>
            </a:lvl4pPr>
            <a:lvl5pPr marL="3047924" lvl="4" indent="-380990" algn="l">
              <a:spcBef>
                <a:spcPts val="267"/>
              </a:spcBef>
              <a:spcAft>
                <a:spcPts val="0"/>
              </a:spcAft>
              <a:buClr>
                <a:schemeClr val="dk1"/>
              </a:buClr>
              <a:buSzPts val="900"/>
              <a:buChar char="»"/>
              <a:defRPr sz="1200"/>
            </a:lvl5pPr>
            <a:lvl6pPr marL="3657509" lvl="5" indent="-380990" algn="l">
              <a:spcBef>
                <a:spcPts val="267"/>
              </a:spcBef>
              <a:spcAft>
                <a:spcPts val="0"/>
              </a:spcAft>
              <a:buClr>
                <a:schemeClr val="dk1"/>
              </a:buClr>
              <a:buSzPts val="900"/>
              <a:buChar char="•"/>
              <a:defRPr sz="1200"/>
            </a:lvl6pPr>
            <a:lvl7pPr marL="4267093" lvl="6" indent="-380990" algn="l">
              <a:spcBef>
                <a:spcPts val="267"/>
              </a:spcBef>
              <a:spcAft>
                <a:spcPts val="0"/>
              </a:spcAft>
              <a:buClr>
                <a:schemeClr val="dk1"/>
              </a:buClr>
              <a:buSzPts val="900"/>
              <a:buChar char="•"/>
              <a:defRPr sz="1200"/>
            </a:lvl7pPr>
            <a:lvl8pPr marL="4876678" lvl="7" indent="-380990" algn="l">
              <a:spcBef>
                <a:spcPts val="267"/>
              </a:spcBef>
              <a:spcAft>
                <a:spcPts val="0"/>
              </a:spcAft>
              <a:buClr>
                <a:schemeClr val="dk1"/>
              </a:buClr>
              <a:buSzPts val="900"/>
              <a:buChar char="•"/>
              <a:defRPr sz="1200"/>
            </a:lvl8pPr>
            <a:lvl9pPr marL="5486263" lvl="8" indent="-380990" algn="l">
              <a:spcBef>
                <a:spcPts val="267"/>
              </a:spcBef>
              <a:spcAft>
                <a:spcPts val="0"/>
              </a:spcAft>
              <a:buClr>
                <a:schemeClr val="dk1"/>
              </a:buClr>
              <a:buSzPts val="900"/>
              <a:buChar char="•"/>
              <a:defRPr sz="1200"/>
            </a:lvl9pPr>
          </a:lstStyle>
          <a:p>
            <a:endParaRPr/>
          </a:p>
        </p:txBody>
      </p:sp>
      <p:sp>
        <p:nvSpPr>
          <p:cNvPr id="82" name="Google Shape;82;p18"/>
          <p:cNvSpPr txBox="1">
            <a:spLocks noGrp="1"/>
          </p:cNvSpPr>
          <p:nvPr>
            <p:ph type="dt" idx="10"/>
          </p:nvPr>
        </p:nvSpPr>
        <p:spPr>
          <a:xfrm>
            <a:off x="304800" y="4237568"/>
            <a:ext cx="1422400" cy="243417"/>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83" name="Google Shape;83;p18"/>
          <p:cNvSpPr txBox="1">
            <a:spLocks noGrp="1"/>
          </p:cNvSpPr>
          <p:nvPr>
            <p:ph type="ftr" idx="11"/>
          </p:nvPr>
        </p:nvSpPr>
        <p:spPr>
          <a:xfrm>
            <a:off x="2082800" y="4237568"/>
            <a:ext cx="1930400" cy="243417"/>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84" name="Google Shape;84;p18"/>
          <p:cNvSpPr txBox="1">
            <a:spLocks noGrp="1"/>
          </p:cNvSpPr>
          <p:nvPr>
            <p:ph type="sldNum" idx="12"/>
          </p:nvPr>
        </p:nvSpPr>
        <p:spPr>
          <a:xfrm>
            <a:off x="4368800" y="4237568"/>
            <a:ext cx="1422400" cy="243417"/>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defTabSz="1219170">
              <a:buClr>
                <a:srgbClr val="000000"/>
              </a:buClr>
            </a:pPr>
            <a:fld id="{00000000-1234-1234-1234-123412341234}" type="slidenum">
              <a:rPr lang="en" kern="0" smtClean="0"/>
              <a:pPr defTabSz="1219170">
                <a:buClr>
                  <a:srgbClr val="000000"/>
                </a:buClr>
              </a:pPr>
              <a:t>‹#›</a:t>
            </a:fld>
            <a:endParaRPr lang="en" kern="0"/>
          </a:p>
        </p:txBody>
      </p:sp>
    </p:spTree>
    <p:extLst>
      <p:ext uri="{BB962C8B-B14F-4D97-AF65-F5344CB8AC3E}">
        <p14:creationId xmlns:p14="http://schemas.microsoft.com/office/powerpoint/2010/main" val="201673431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85"/>
        <p:cNvGrpSpPr/>
        <p:nvPr/>
      </p:nvGrpSpPr>
      <p:grpSpPr>
        <a:xfrm>
          <a:off x="0" y="0"/>
          <a:ext cx="0" cy="0"/>
          <a:chOff x="0" y="0"/>
          <a:chExt cx="0" cy="0"/>
        </a:xfrm>
      </p:grpSpPr>
      <p:sp>
        <p:nvSpPr>
          <p:cNvPr id="86" name="Google Shape;86;p19"/>
          <p:cNvSpPr txBox="1">
            <a:spLocks noGrp="1"/>
          </p:cNvSpPr>
          <p:nvPr>
            <p:ph type="title"/>
          </p:nvPr>
        </p:nvSpPr>
        <p:spPr>
          <a:xfrm>
            <a:off x="304800" y="183092"/>
            <a:ext cx="5486400" cy="762000"/>
          </a:xfrm>
          <a:prstGeom prst="rect">
            <a:avLst/>
          </a:prstGeom>
          <a:noFill/>
          <a:ln>
            <a:noFill/>
          </a:ln>
        </p:spPr>
        <p:txBody>
          <a:bodyPr spcFirstLastPara="1" wrap="square" lIns="45725" tIns="22850" rIns="45725" bIns="22850" anchor="ctr" anchorCtr="0">
            <a:normAutofit/>
          </a:bodyPr>
          <a:lstStyle>
            <a:lvl1pPr lvl="0" algn="ctr">
              <a:spcBef>
                <a:spcPts val="0"/>
              </a:spcBef>
              <a:spcAft>
                <a:spcPts val="0"/>
              </a:spcAft>
              <a:buClr>
                <a:schemeClr val="dk1"/>
              </a:buClr>
              <a:buSzPts val="2200"/>
              <a:buFont typeface="Calibri"/>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a:endParaRPr/>
          </a:p>
        </p:txBody>
      </p:sp>
      <p:sp>
        <p:nvSpPr>
          <p:cNvPr id="87" name="Google Shape;87;p19"/>
          <p:cNvSpPr txBox="1">
            <a:spLocks noGrp="1"/>
          </p:cNvSpPr>
          <p:nvPr>
            <p:ph type="body" idx="1"/>
          </p:nvPr>
        </p:nvSpPr>
        <p:spPr>
          <a:xfrm>
            <a:off x="304800" y="1023409"/>
            <a:ext cx="2693459" cy="426508"/>
          </a:xfrm>
          <a:prstGeom prst="rect">
            <a:avLst/>
          </a:prstGeom>
          <a:noFill/>
          <a:ln>
            <a:noFill/>
          </a:ln>
        </p:spPr>
        <p:txBody>
          <a:bodyPr spcFirstLastPara="1" wrap="square" lIns="45725" tIns="22850" rIns="45725" bIns="22850" anchor="b" anchorCtr="0">
            <a:normAutofit/>
          </a:bodyPr>
          <a:lstStyle>
            <a:lvl1pPr marL="609585" lvl="0" indent="-304792" algn="l">
              <a:spcBef>
                <a:spcPts val="267"/>
              </a:spcBef>
              <a:spcAft>
                <a:spcPts val="0"/>
              </a:spcAft>
              <a:buClr>
                <a:schemeClr val="dk1"/>
              </a:buClr>
              <a:buSzPts val="1200"/>
              <a:buNone/>
              <a:defRPr sz="1600" b="1"/>
            </a:lvl1pPr>
            <a:lvl2pPr marL="1219170" lvl="1" indent="-304792" algn="l">
              <a:spcBef>
                <a:spcPts val="267"/>
              </a:spcBef>
              <a:spcAft>
                <a:spcPts val="0"/>
              </a:spcAft>
              <a:buClr>
                <a:schemeClr val="dk1"/>
              </a:buClr>
              <a:buSzPts val="1000"/>
              <a:buNone/>
              <a:defRPr sz="1333" b="1"/>
            </a:lvl2pPr>
            <a:lvl3pPr marL="1828754" lvl="2" indent="-304792" algn="l">
              <a:spcBef>
                <a:spcPts val="267"/>
              </a:spcBef>
              <a:spcAft>
                <a:spcPts val="0"/>
              </a:spcAft>
              <a:buClr>
                <a:schemeClr val="dk1"/>
              </a:buClr>
              <a:buSzPts val="900"/>
              <a:buNone/>
              <a:defRPr sz="1200" b="1"/>
            </a:lvl3pPr>
            <a:lvl4pPr marL="2438339" lvl="3" indent="-304792" algn="l">
              <a:spcBef>
                <a:spcPts val="267"/>
              </a:spcBef>
              <a:spcAft>
                <a:spcPts val="0"/>
              </a:spcAft>
              <a:buClr>
                <a:schemeClr val="dk1"/>
              </a:buClr>
              <a:buSzPts val="800"/>
              <a:buNone/>
              <a:defRPr sz="1067" b="1"/>
            </a:lvl4pPr>
            <a:lvl5pPr marL="3047924" lvl="4" indent="-304792" algn="l">
              <a:spcBef>
                <a:spcPts val="267"/>
              </a:spcBef>
              <a:spcAft>
                <a:spcPts val="0"/>
              </a:spcAft>
              <a:buClr>
                <a:schemeClr val="dk1"/>
              </a:buClr>
              <a:buSzPts val="800"/>
              <a:buNone/>
              <a:defRPr sz="1067" b="1"/>
            </a:lvl5pPr>
            <a:lvl6pPr marL="3657509" lvl="5" indent="-304792" algn="l">
              <a:spcBef>
                <a:spcPts val="267"/>
              </a:spcBef>
              <a:spcAft>
                <a:spcPts val="0"/>
              </a:spcAft>
              <a:buClr>
                <a:schemeClr val="dk1"/>
              </a:buClr>
              <a:buSzPts val="800"/>
              <a:buNone/>
              <a:defRPr sz="1067" b="1"/>
            </a:lvl6pPr>
            <a:lvl7pPr marL="4267093" lvl="6" indent="-304792" algn="l">
              <a:spcBef>
                <a:spcPts val="267"/>
              </a:spcBef>
              <a:spcAft>
                <a:spcPts val="0"/>
              </a:spcAft>
              <a:buClr>
                <a:schemeClr val="dk1"/>
              </a:buClr>
              <a:buSzPts val="800"/>
              <a:buNone/>
              <a:defRPr sz="1067" b="1"/>
            </a:lvl7pPr>
            <a:lvl8pPr marL="4876678" lvl="7" indent="-304792" algn="l">
              <a:spcBef>
                <a:spcPts val="267"/>
              </a:spcBef>
              <a:spcAft>
                <a:spcPts val="0"/>
              </a:spcAft>
              <a:buClr>
                <a:schemeClr val="dk1"/>
              </a:buClr>
              <a:buSzPts val="800"/>
              <a:buNone/>
              <a:defRPr sz="1067" b="1"/>
            </a:lvl8pPr>
            <a:lvl9pPr marL="5486263" lvl="8" indent="-304792" algn="l">
              <a:spcBef>
                <a:spcPts val="267"/>
              </a:spcBef>
              <a:spcAft>
                <a:spcPts val="0"/>
              </a:spcAft>
              <a:buClr>
                <a:schemeClr val="dk1"/>
              </a:buClr>
              <a:buSzPts val="800"/>
              <a:buNone/>
              <a:defRPr sz="1067" b="1"/>
            </a:lvl9pPr>
          </a:lstStyle>
          <a:p>
            <a:endParaRPr/>
          </a:p>
        </p:txBody>
      </p:sp>
      <p:sp>
        <p:nvSpPr>
          <p:cNvPr id="88" name="Google Shape;88;p19"/>
          <p:cNvSpPr txBox="1">
            <a:spLocks noGrp="1"/>
          </p:cNvSpPr>
          <p:nvPr>
            <p:ph type="body" idx="2"/>
          </p:nvPr>
        </p:nvSpPr>
        <p:spPr>
          <a:xfrm>
            <a:off x="304800" y="1449917"/>
            <a:ext cx="2693459" cy="2634192"/>
          </a:xfrm>
          <a:prstGeom prst="rect">
            <a:avLst/>
          </a:prstGeom>
          <a:noFill/>
          <a:ln>
            <a:noFill/>
          </a:ln>
        </p:spPr>
        <p:txBody>
          <a:bodyPr spcFirstLastPara="1" wrap="square" lIns="45725" tIns="22850" rIns="45725" bIns="22850" anchor="t" anchorCtr="0">
            <a:normAutofit/>
          </a:bodyPr>
          <a:lstStyle>
            <a:lvl1pPr marL="609585" lvl="0" indent="-406390" algn="l">
              <a:spcBef>
                <a:spcPts val="267"/>
              </a:spcBef>
              <a:spcAft>
                <a:spcPts val="0"/>
              </a:spcAft>
              <a:buClr>
                <a:schemeClr val="dk1"/>
              </a:buClr>
              <a:buSzPts val="1200"/>
              <a:buChar char="•"/>
              <a:defRPr sz="1600"/>
            </a:lvl1pPr>
            <a:lvl2pPr marL="1219170" lvl="1" indent="-389457" algn="l">
              <a:spcBef>
                <a:spcPts val="267"/>
              </a:spcBef>
              <a:spcAft>
                <a:spcPts val="0"/>
              </a:spcAft>
              <a:buClr>
                <a:schemeClr val="dk1"/>
              </a:buClr>
              <a:buSzPts val="1000"/>
              <a:buChar char="–"/>
              <a:defRPr sz="1333"/>
            </a:lvl2pPr>
            <a:lvl3pPr marL="1828754" lvl="2" indent="-380990" algn="l">
              <a:spcBef>
                <a:spcPts val="267"/>
              </a:spcBef>
              <a:spcAft>
                <a:spcPts val="0"/>
              </a:spcAft>
              <a:buClr>
                <a:schemeClr val="dk1"/>
              </a:buClr>
              <a:buSzPts val="900"/>
              <a:buChar char="•"/>
              <a:defRPr sz="1200"/>
            </a:lvl3pPr>
            <a:lvl4pPr marL="2438339" lvl="3" indent="-372524" algn="l">
              <a:spcBef>
                <a:spcPts val="267"/>
              </a:spcBef>
              <a:spcAft>
                <a:spcPts val="0"/>
              </a:spcAft>
              <a:buClr>
                <a:schemeClr val="dk1"/>
              </a:buClr>
              <a:buSzPts val="800"/>
              <a:buChar char="–"/>
              <a:defRPr sz="1067"/>
            </a:lvl4pPr>
            <a:lvl5pPr marL="3047924" lvl="4" indent="-372524" algn="l">
              <a:spcBef>
                <a:spcPts val="267"/>
              </a:spcBef>
              <a:spcAft>
                <a:spcPts val="0"/>
              </a:spcAft>
              <a:buClr>
                <a:schemeClr val="dk1"/>
              </a:buClr>
              <a:buSzPts val="800"/>
              <a:buChar char="»"/>
              <a:defRPr sz="1067"/>
            </a:lvl5pPr>
            <a:lvl6pPr marL="3657509" lvl="5" indent="-372524" algn="l">
              <a:spcBef>
                <a:spcPts val="267"/>
              </a:spcBef>
              <a:spcAft>
                <a:spcPts val="0"/>
              </a:spcAft>
              <a:buClr>
                <a:schemeClr val="dk1"/>
              </a:buClr>
              <a:buSzPts val="800"/>
              <a:buChar char="•"/>
              <a:defRPr sz="1067"/>
            </a:lvl6pPr>
            <a:lvl7pPr marL="4267093" lvl="6" indent="-372524" algn="l">
              <a:spcBef>
                <a:spcPts val="267"/>
              </a:spcBef>
              <a:spcAft>
                <a:spcPts val="0"/>
              </a:spcAft>
              <a:buClr>
                <a:schemeClr val="dk1"/>
              </a:buClr>
              <a:buSzPts val="800"/>
              <a:buChar char="•"/>
              <a:defRPr sz="1067"/>
            </a:lvl7pPr>
            <a:lvl8pPr marL="4876678" lvl="7" indent="-372524" algn="l">
              <a:spcBef>
                <a:spcPts val="267"/>
              </a:spcBef>
              <a:spcAft>
                <a:spcPts val="0"/>
              </a:spcAft>
              <a:buClr>
                <a:schemeClr val="dk1"/>
              </a:buClr>
              <a:buSzPts val="800"/>
              <a:buChar char="•"/>
              <a:defRPr sz="1067"/>
            </a:lvl8pPr>
            <a:lvl9pPr marL="5486263" lvl="8" indent="-372524" algn="l">
              <a:spcBef>
                <a:spcPts val="267"/>
              </a:spcBef>
              <a:spcAft>
                <a:spcPts val="0"/>
              </a:spcAft>
              <a:buClr>
                <a:schemeClr val="dk1"/>
              </a:buClr>
              <a:buSzPts val="800"/>
              <a:buChar char="•"/>
              <a:defRPr sz="1067"/>
            </a:lvl9pPr>
          </a:lstStyle>
          <a:p>
            <a:endParaRPr/>
          </a:p>
        </p:txBody>
      </p:sp>
      <p:sp>
        <p:nvSpPr>
          <p:cNvPr id="89" name="Google Shape;89;p19"/>
          <p:cNvSpPr txBox="1">
            <a:spLocks noGrp="1"/>
          </p:cNvSpPr>
          <p:nvPr>
            <p:ph type="body" idx="3"/>
          </p:nvPr>
        </p:nvSpPr>
        <p:spPr>
          <a:xfrm>
            <a:off x="3096684" y="1023409"/>
            <a:ext cx="2694517" cy="426508"/>
          </a:xfrm>
          <a:prstGeom prst="rect">
            <a:avLst/>
          </a:prstGeom>
          <a:noFill/>
          <a:ln>
            <a:noFill/>
          </a:ln>
        </p:spPr>
        <p:txBody>
          <a:bodyPr spcFirstLastPara="1" wrap="square" lIns="45725" tIns="22850" rIns="45725" bIns="22850" anchor="b" anchorCtr="0">
            <a:normAutofit/>
          </a:bodyPr>
          <a:lstStyle>
            <a:lvl1pPr marL="609585" lvl="0" indent="-304792" algn="l">
              <a:spcBef>
                <a:spcPts val="267"/>
              </a:spcBef>
              <a:spcAft>
                <a:spcPts val="0"/>
              </a:spcAft>
              <a:buClr>
                <a:schemeClr val="dk1"/>
              </a:buClr>
              <a:buSzPts val="1200"/>
              <a:buNone/>
              <a:defRPr sz="1600" b="1"/>
            </a:lvl1pPr>
            <a:lvl2pPr marL="1219170" lvl="1" indent="-304792" algn="l">
              <a:spcBef>
                <a:spcPts val="267"/>
              </a:spcBef>
              <a:spcAft>
                <a:spcPts val="0"/>
              </a:spcAft>
              <a:buClr>
                <a:schemeClr val="dk1"/>
              </a:buClr>
              <a:buSzPts val="1000"/>
              <a:buNone/>
              <a:defRPr sz="1333" b="1"/>
            </a:lvl2pPr>
            <a:lvl3pPr marL="1828754" lvl="2" indent="-304792" algn="l">
              <a:spcBef>
                <a:spcPts val="267"/>
              </a:spcBef>
              <a:spcAft>
                <a:spcPts val="0"/>
              </a:spcAft>
              <a:buClr>
                <a:schemeClr val="dk1"/>
              </a:buClr>
              <a:buSzPts val="900"/>
              <a:buNone/>
              <a:defRPr sz="1200" b="1"/>
            </a:lvl3pPr>
            <a:lvl4pPr marL="2438339" lvl="3" indent="-304792" algn="l">
              <a:spcBef>
                <a:spcPts val="267"/>
              </a:spcBef>
              <a:spcAft>
                <a:spcPts val="0"/>
              </a:spcAft>
              <a:buClr>
                <a:schemeClr val="dk1"/>
              </a:buClr>
              <a:buSzPts val="800"/>
              <a:buNone/>
              <a:defRPr sz="1067" b="1"/>
            </a:lvl4pPr>
            <a:lvl5pPr marL="3047924" lvl="4" indent="-304792" algn="l">
              <a:spcBef>
                <a:spcPts val="267"/>
              </a:spcBef>
              <a:spcAft>
                <a:spcPts val="0"/>
              </a:spcAft>
              <a:buClr>
                <a:schemeClr val="dk1"/>
              </a:buClr>
              <a:buSzPts val="800"/>
              <a:buNone/>
              <a:defRPr sz="1067" b="1"/>
            </a:lvl5pPr>
            <a:lvl6pPr marL="3657509" lvl="5" indent="-304792" algn="l">
              <a:spcBef>
                <a:spcPts val="267"/>
              </a:spcBef>
              <a:spcAft>
                <a:spcPts val="0"/>
              </a:spcAft>
              <a:buClr>
                <a:schemeClr val="dk1"/>
              </a:buClr>
              <a:buSzPts val="800"/>
              <a:buNone/>
              <a:defRPr sz="1067" b="1"/>
            </a:lvl6pPr>
            <a:lvl7pPr marL="4267093" lvl="6" indent="-304792" algn="l">
              <a:spcBef>
                <a:spcPts val="267"/>
              </a:spcBef>
              <a:spcAft>
                <a:spcPts val="0"/>
              </a:spcAft>
              <a:buClr>
                <a:schemeClr val="dk1"/>
              </a:buClr>
              <a:buSzPts val="800"/>
              <a:buNone/>
              <a:defRPr sz="1067" b="1"/>
            </a:lvl7pPr>
            <a:lvl8pPr marL="4876678" lvl="7" indent="-304792" algn="l">
              <a:spcBef>
                <a:spcPts val="267"/>
              </a:spcBef>
              <a:spcAft>
                <a:spcPts val="0"/>
              </a:spcAft>
              <a:buClr>
                <a:schemeClr val="dk1"/>
              </a:buClr>
              <a:buSzPts val="800"/>
              <a:buNone/>
              <a:defRPr sz="1067" b="1"/>
            </a:lvl8pPr>
            <a:lvl9pPr marL="5486263" lvl="8" indent="-304792" algn="l">
              <a:spcBef>
                <a:spcPts val="267"/>
              </a:spcBef>
              <a:spcAft>
                <a:spcPts val="0"/>
              </a:spcAft>
              <a:buClr>
                <a:schemeClr val="dk1"/>
              </a:buClr>
              <a:buSzPts val="800"/>
              <a:buNone/>
              <a:defRPr sz="1067" b="1"/>
            </a:lvl9pPr>
          </a:lstStyle>
          <a:p>
            <a:endParaRPr/>
          </a:p>
        </p:txBody>
      </p:sp>
      <p:sp>
        <p:nvSpPr>
          <p:cNvPr id="90" name="Google Shape;90;p19"/>
          <p:cNvSpPr txBox="1">
            <a:spLocks noGrp="1"/>
          </p:cNvSpPr>
          <p:nvPr>
            <p:ph type="body" idx="4"/>
          </p:nvPr>
        </p:nvSpPr>
        <p:spPr>
          <a:xfrm>
            <a:off x="3096684" y="1449917"/>
            <a:ext cx="2694517" cy="2634192"/>
          </a:xfrm>
          <a:prstGeom prst="rect">
            <a:avLst/>
          </a:prstGeom>
          <a:noFill/>
          <a:ln>
            <a:noFill/>
          </a:ln>
        </p:spPr>
        <p:txBody>
          <a:bodyPr spcFirstLastPara="1" wrap="square" lIns="45725" tIns="22850" rIns="45725" bIns="22850" anchor="t" anchorCtr="0">
            <a:normAutofit/>
          </a:bodyPr>
          <a:lstStyle>
            <a:lvl1pPr marL="609585" lvl="0" indent="-406390" algn="l">
              <a:spcBef>
                <a:spcPts val="267"/>
              </a:spcBef>
              <a:spcAft>
                <a:spcPts val="0"/>
              </a:spcAft>
              <a:buClr>
                <a:schemeClr val="dk1"/>
              </a:buClr>
              <a:buSzPts val="1200"/>
              <a:buChar char="•"/>
              <a:defRPr sz="1600"/>
            </a:lvl1pPr>
            <a:lvl2pPr marL="1219170" lvl="1" indent="-389457" algn="l">
              <a:spcBef>
                <a:spcPts val="267"/>
              </a:spcBef>
              <a:spcAft>
                <a:spcPts val="0"/>
              </a:spcAft>
              <a:buClr>
                <a:schemeClr val="dk1"/>
              </a:buClr>
              <a:buSzPts val="1000"/>
              <a:buChar char="–"/>
              <a:defRPr sz="1333"/>
            </a:lvl2pPr>
            <a:lvl3pPr marL="1828754" lvl="2" indent="-380990" algn="l">
              <a:spcBef>
                <a:spcPts val="267"/>
              </a:spcBef>
              <a:spcAft>
                <a:spcPts val="0"/>
              </a:spcAft>
              <a:buClr>
                <a:schemeClr val="dk1"/>
              </a:buClr>
              <a:buSzPts val="900"/>
              <a:buChar char="•"/>
              <a:defRPr sz="1200"/>
            </a:lvl3pPr>
            <a:lvl4pPr marL="2438339" lvl="3" indent="-372524" algn="l">
              <a:spcBef>
                <a:spcPts val="267"/>
              </a:spcBef>
              <a:spcAft>
                <a:spcPts val="0"/>
              </a:spcAft>
              <a:buClr>
                <a:schemeClr val="dk1"/>
              </a:buClr>
              <a:buSzPts val="800"/>
              <a:buChar char="–"/>
              <a:defRPr sz="1067"/>
            </a:lvl4pPr>
            <a:lvl5pPr marL="3047924" lvl="4" indent="-372524" algn="l">
              <a:spcBef>
                <a:spcPts val="267"/>
              </a:spcBef>
              <a:spcAft>
                <a:spcPts val="0"/>
              </a:spcAft>
              <a:buClr>
                <a:schemeClr val="dk1"/>
              </a:buClr>
              <a:buSzPts val="800"/>
              <a:buChar char="»"/>
              <a:defRPr sz="1067"/>
            </a:lvl5pPr>
            <a:lvl6pPr marL="3657509" lvl="5" indent="-372524" algn="l">
              <a:spcBef>
                <a:spcPts val="267"/>
              </a:spcBef>
              <a:spcAft>
                <a:spcPts val="0"/>
              </a:spcAft>
              <a:buClr>
                <a:schemeClr val="dk1"/>
              </a:buClr>
              <a:buSzPts val="800"/>
              <a:buChar char="•"/>
              <a:defRPr sz="1067"/>
            </a:lvl6pPr>
            <a:lvl7pPr marL="4267093" lvl="6" indent="-372524" algn="l">
              <a:spcBef>
                <a:spcPts val="267"/>
              </a:spcBef>
              <a:spcAft>
                <a:spcPts val="0"/>
              </a:spcAft>
              <a:buClr>
                <a:schemeClr val="dk1"/>
              </a:buClr>
              <a:buSzPts val="800"/>
              <a:buChar char="•"/>
              <a:defRPr sz="1067"/>
            </a:lvl7pPr>
            <a:lvl8pPr marL="4876678" lvl="7" indent="-372524" algn="l">
              <a:spcBef>
                <a:spcPts val="267"/>
              </a:spcBef>
              <a:spcAft>
                <a:spcPts val="0"/>
              </a:spcAft>
              <a:buClr>
                <a:schemeClr val="dk1"/>
              </a:buClr>
              <a:buSzPts val="800"/>
              <a:buChar char="•"/>
              <a:defRPr sz="1067"/>
            </a:lvl8pPr>
            <a:lvl9pPr marL="5486263" lvl="8" indent="-372524" algn="l">
              <a:spcBef>
                <a:spcPts val="267"/>
              </a:spcBef>
              <a:spcAft>
                <a:spcPts val="0"/>
              </a:spcAft>
              <a:buClr>
                <a:schemeClr val="dk1"/>
              </a:buClr>
              <a:buSzPts val="800"/>
              <a:buChar char="•"/>
              <a:defRPr sz="1067"/>
            </a:lvl9pPr>
          </a:lstStyle>
          <a:p>
            <a:endParaRPr/>
          </a:p>
        </p:txBody>
      </p:sp>
      <p:sp>
        <p:nvSpPr>
          <p:cNvPr id="91" name="Google Shape;91;p19"/>
          <p:cNvSpPr txBox="1">
            <a:spLocks noGrp="1"/>
          </p:cNvSpPr>
          <p:nvPr>
            <p:ph type="dt" idx="10"/>
          </p:nvPr>
        </p:nvSpPr>
        <p:spPr>
          <a:xfrm>
            <a:off x="304800" y="4237568"/>
            <a:ext cx="1422400" cy="243417"/>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92" name="Google Shape;92;p19"/>
          <p:cNvSpPr txBox="1">
            <a:spLocks noGrp="1"/>
          </p:cNvSpPr>
          <p:nvPr>
            <p:ph type="ftr" idx="11"/>
          </p:nvPr>
        </p:nvSpPr>
        <p:spPr>
          <a:xfrm>
            <a:off x="2082800" y="4237568"/>
            <a:ext cx="1930400" cy="243417"/>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93" name="Google Shape;93;p19"/>
          <p:cNvSpPr txBox="1">
            <a:spLocks noGrp="1"/>
          </p:cNvSpPr>
          <p:nvPr>
            <p:ph type="sldNum" idx="12"/>
          </p:nvPr>
        </p:nvSpPr>
        <p:spPr>
          <a:xfrm>
            <a:off x="4368800" y="4237568"/>
            <a:ext cx="1422400" cy="243417"/>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defTabSz="1219170">
              <a:buClr>
                <a:srgbClr val="000000"/>
              </a:buClr>
            </a:pPr>
            <a:fld id="{00000000-1234-1234-1234-123412341234}" type="slidenum">
              <a:rPr lang="en" kern="0" smtClean="0"/>
              <a:pPr defTabSz="1219170">
                <a:buClr>
                  <a:srgbClr val="000000"/>
                </a:buClr>
              </a:pPr>
              <a:t>‹#›</a:t>
            </a:fld>
            <a:endParaRPr lang="en" kern="0"/>
          </a:p>
        </p:txBody>
      </p:sp>
    </p:spTree>
    <p:extLst>
      <p:ext uri="{BB962C8B-B14F-4D97-AF65-F5344CB8AC3E}">
        <p14:creationId xmlns:p14="http://schemas.microsoft.com/office/powerpoint/2010/main" val="160513253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94"/>
        <p:cNvGrpSpPr/>
        <p:nvPr/>
      </p:nvGrpSpPr>
      <p:grpSpPr>
        <a:xfrm>
          <a:off x="0" y="0"/>
          <a:ext cx="0" cy="0"/>
          <a:chOff x="0" y="0"/>
          <a:chExt cx="0" cy="0"/>
        </a:xfrm>
      </p:grpSpPr>
      <p:sp>
        <p:nvSpPr>
          <p:cNvPr id="95" name="Google Shape;95;p20"/>
          <p:cNvSpPr txBox="1">
            <a:spLocks noGrp="1"/>
          </p:cNvSpPr>
          <p:nvPr>
            <p:ph type="title"/>
          </p:nvPr>
        </p:nvSpPr>
        <p:spPr>
          <a:xfrm>
            <a:off x="304800" y="183092"/>
            <a:ext cx="5486400" cy="762000"/>
          </a:xfrm>
          <a:prstGeom prst="rect">
            <a:avLst/>
          </a:prstGeom>
          <a:noFill/>
          <a:ln>
            <a:noFill/>
          </a:ln>
        </p:spPr>
        <p:txBody>
          <a:bodyPr spcFirstLastPara="1" wrap="square" lIns="45725" tIns="22850" rIns="45725" bIns="22850" anchor="ctr" anchorCtr="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a:endParaRPr/>
          </a:p>
        </p:txBody>
      </p:sp>
      <p:sp>
        <p:nvSpPr>
          <p:cNvPr id="96" name="Google Shape;96;p20"/>
          <p:cNvSpPr txBox="1">
            <a:spLocks noGrp="1"/>
          </p:cNvSpPr>
          <p:nvPr>
            <p:ph type="dt" idx="10"/>
          </p:nvPr>
        </p:nvSpPr>
        <p:spPr>
          <a:xfrm>
            <a:off x="304800" y="4237568"/>
            <a:ext cx="1422400" cy="243417"/>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97" name="Google Shape;97;p20"/>
          <p:cNvSpPr txBox="1">
            <a:spLocks noGrp="1"/>
          </p:cNvSpPr>
          <p:nvPr>
            <p:ph type="ftr" idx="11"/>
          </p:nvPr>
        </p:nvSpPr>
        <p:spPr>
          <a:xfrm>
            <a:off x="2082800" y="4237568"/>
            <a:ext cx="1930400" cy="243417"/>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98" name="Google Shape;98;p20"/>
          <p:cNvSpPr txBox="1">
            <a:spLocks noGrp="1"/>
          </p:cNvSpPr>
          <p:nvPr>
            <p:ph type="sldNum" idx="12"/>
          </p:nvPr>
        </p:nvSpPr>
        <p:spPr>
          <a:xfrm>
            <a:off x="4368800" y="4237568"/>
            <a:ext cx="1422400" cy="243417"/>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defTabSz="1219170">
              <a:buClr>
                <a:srgbClr val="000000"/>
              </a:buClr>
            </a:pPr>
            <a:fld id="{00000000-1234-1234-1234-123412341234}" type="slidenum">
              <a:rPr lang="en" kern="0" smtClean="0"/>
              <a:pPr defTabSz="1219170">
                <a:buClr>
                  <a:srgbClr val="000000"/>
                </a:buClr>
              </a:pPr>
              <a:t>‹#›</a:t>
            </a:fld>
            <a:endParaRPr lang="en" kern="0"/>
          </a:p>
        </p:txBody>
      </p:sp>
    </p:spTree>
    <p:extLst>
      <p:ext uri="{BB962C8B-B14F-4D97-AF65-F5344CB8AC3E}">
        <p14:creationId xmlns:p14="http://schemas.microsoft.com/office/powerpoint/2010/main" val="116947053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99"/>
        <p:cNvGrpSpPr/>
        <p:nvPr/>
      </p:nvGrpSpPr>
      <p:grpSpPr>
        <a:xfrm>
          <a:off x="0" y="0"/>
          <a:ext cx="0" cy="0"/>
          <a:chOff x="0" y="0"/>
          <a:chExt cx="0" cy="0"/>
        </a:xfrm>
      </p:grpSpPr>
      <p:sp>
        <p:nvSpPr>
          <p:cNvPr id="100" name="Google Shape;100;p21"/>
          <p:cNvSpPr txBox="1">
            <a:spLocks noGrp="1"/>
          </p:cNvSpPr>
          <p:nvPr>
            <p:ph type="title"/>
          </p:nvPr>
        </p:nvSpPr>
        <p:spPr>
          <a:xfrm>
            <a:off x="304801" y="182034"/>
            <a:ext cx="2005543" cy="774700"/>
          </a:xfrm>
          <a:prstGeom prst="rect">
            <a:avLst/>
          </a:prstGeom>
          <a:noFill/>
          <a:ln>
            <a:noFill/>
          </a:ln>
        </p:spPr>
        <p:txBody>
          <a:bodyPr spcFirstLastPara="1" wrap="square" lIns="45725" tIns="22850" rIns="45725" bIns="22850" anchor="b" anchorCtr="0">
            <a:normAutofit/>
          </a:bodyPr>
          <a:lstStyle>
            <a:lvl1pPr lvl="0" algn="l">
              <a:spcBef>
                <a:spcPts val="0"/>
              </a:spcBef>
              <a:spcAft>
                <a:spcPts val="0"/>
              </a:spcAft>
              <a:buClr>
                <a:schemeClr val="dk1"/>
              </a:buClr>
              <a:buSzPts val="1000"/>
              <a:buFont typeface="Calibri"/>
              <a:buNone/>
              <a:defRPr sz="1333" b="1"/>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a:endParaRPr/>
          </a:p>
        </p:txBody>
      </p:sp>
      <p:sp>
        <p:nvSpPr>
          <p:cNvPr id="101" name="Google Shape;101;p21"/>
          <p:cNvSpPr txBox="1">
            <a:spLocks noGrp="1"/>
          </p:cNvSpPr>
          <p:nvPr>
            <p:ph type="body" idx="1"/>
          </p:nvPr>
        </p:nvSpPr>
        <p:spPr>
          <a:xfrm>
            <a:off x="2383368" y="182034"/>
            <a:ext cx="3407833" cy="3902076"/>
          </a:xfrm>
          <a:prstGeom prst="rect">
            <a:avLst/>
          </a:prstGeom>
          <a:noFill/>
          <a:ln>
            <a:noFill/>
          </a:ln>
        </p:spPr>
        <p:txBody>
          <a:bodyPr spcFirstLastPara="1" wrap="square" lIns="45725" tIns="22850" rIns="45725" bIns="22850" anchor="t" anchorCtr="0">
            <a:normAutofit/>
          </a:bodyPr>
          <a:lstStyle>
            <a:lvl1pPr marL="609585" lvl="0" indent="-440256" algn="l">
              <a:spcBef>
                <a:spcPts val="400"/>
              </a:spcBef>
              <a:spcAft>
                <a:spcPts val="0"/>
              </a:spcAft>
              <a:buClr>
                <a:schemeClr val="dk1"/>
              </a:buClr>
              <a:buSzPts val="1600"/>
              <a:buChar char="•"/>
              <a:defRPr sz="2133"/>
            </a:lvl1pPr>
            <a:lvl2pPr marL="1219170" lvl="1" indent="-423323" algn="l">
              <a:spcBef>
                <a:spcPts val="400"/>
              </a:spcBef>
              <a:spcAft>
                <a:spcPts val="0"/>
              </a:spcAft>
              <a:buClr>
                <a:schemeClr val="dk1"/>
              </a:buClr>
              <a:buSzPts val="1400"/>
              <a:buChar char="–"/>
              <a:defRPr sz="1867"/>
            </a:lvl2pPr>
            <a:lvl3pPr marL="1828754" lvl="2" indent="-406390" algn="l">
              <a:spcBef>
                <a:spcPts val="267"/>
              </a:spcBef>
              <a:spcAft>
                <a:spcPts val="0"/>
              </a:spcAft>
              <a:buClr>
                <a:schemeClr val="dk1"/>
              </a:buClr>
              <a:buSzPts val="1200"/>
              <a:buChar char="•"/>
              <a:defRPr sz="1600"/>
            </a:lvl3pPr>
            <a:lvl4pPr marL="2438339" lvl="3" indent="-389457" algn="l">
              <a:spcBef>
                <a:spcPts val="267"/>
              </a:spcBef>
              <a:spcAft>
                <a:spcPts val="0"/>
              </a:spcAft>
              <a:buClr>
                <a:schemeClr val="dk1"/>
              </a:buClr>
              <a:buSzPts val="1000"/>
              <a:buChar char="–"/>
              <a:defRPr sz="1333"/>
            </a:lvl4pPr>
            <a:lvl5pPr marL="3047924" lvl="4" indent="-389457" algn="l">
              <a:spcBef>
                <a:spcPts val="267"/>
              </a:spcBef>
              <a:spcAft>
                <a:spcPts val="0"/>
              </a:spcAft>
              <a:buClr>
                <a:schemeClr val="dk1"/>
              </a:buClr>
              <a:buSzPts val="1000"/>
              <a:buChar char="»"/>
              <a:defRPr sz="1333"/>
            </a:lvl5pPr>
            <a:lvl6pPr marL="3657509" lvl="5" indent="-389457" algn="l">
              <a:spcBef>
                <a:spcPts val="267"/>
              </a:spcBef>
              <a:spcAft>
                <a:spcPts val="0"/>
              </a:spcAft>
              <a:buClr>
                <a:schemeClr val="dk1"/>
              </a:buClr>
              <a:buSzPts val="1000"/>
              <a:buChar char="•"/>
              <a:defRPr sz="1333"/>
            </a:lvl6pPr>
            <a:lvl7pPr marL="4267093" lvl="6" indent="-389457" algn="l">
              <a:spcBef>
                <a:spcPts val="267"/>
              </a:spcBef>
              <a:spcAft>
                <a:spcPts val="0"/>
              </a:spcAft>
              <a:buClr>
                <a:schemeClr val="dk1"/>
              </a:buClr>
              <a:buSzPts val="1000"/>
              <a:buChar char="•"/>
              <a:defRPr sz="1333"/>
            </a:lvl7pPr>
            <a:lvl8pPr marL="4876678" lvl="7" indent="-389457" algn="l">
              <a:spcBef>
                <a:spcPts val="267"/>
              </a:spcBef>
              <a:spcAft>
                <a:spcPts val="0"/>
              </a:spcAft>
              <a:buClr>
                <a:schemeClr val="dk1"/>
              </a:buClr>
              <a:buSzPts val="1000"/>
              <a:buChar char="•"/>
              <a:defRPr sz="1333"/>
            </a:lvl8pPr>
            <a:lvl9pPr marL="5486263" lvl="8" indent="-389457" algn="l">
              <a:spcBef>
                <a:spcPts val="267"/>
              </a:spcBef>
              <a:spcAft>
                <a:spcPts val="0"/>
              </a:spcAft>
              <a:buClr>
                <a:schemeClr val="dk1"/>
              </a:buClr>
              <a:buSzPts val="1000"/>
              <a:buChar char="•"/>
              <a:defRPr sz="1333"/>
            </a:lvl9pPr>
          </a:lstStyle>
          <a:p>
            <a:endParaRPr/>
          </a:p>
        </p:txBody>
      </p:sp>
      <p:sp>
        <p:nvSpPr>
          <p:cNvPr id="102" name="Google Shape;102;p21"/>
          <p:cNvSpPr txBox="1">
            <a:spLocks noGrp="1"/>
          </p:cNvSpPr>
          <p:nvPr>
            <p:ph type="body" idx="2"/>
          </p:nvPr>
        </p:nvSpPr>
        <p:spPr>
          <a:xfrm>
            <a:off x="304801" y="956733"/>
            <a:ext cx="2005543" cy="3127376"/>
          </a:xfrm>
          <a:prstGeom prst="rect">
            <a:avLst/>
          </a:prstGeom>
          <a:noFill/>
          <a:ln>
            <a:noFill/>
          </a:ln>
        </p:spPr>
        <p:txBody>
          <a:bodyPr spcFirstLastPara="1" wrap="square" lIns="45725" tIns="22850" rIns="45725" bIns="22850" anchor="t" anchorCtr="0">
            <a:normAutofit/>
          </a:bodyPr>
          <a:lstStyle>
            <a:lvl1pPr marL="609585" lvl="0" indent="-304792" algn="l">
              <a:spcBef>
                <a:spcPts val="133"/>
              </a:spcBef>
              <a:spcAft>
                <a:spcPts val="0"/>
              </a:spcAft>
              <a:buClr>
                <a:schemeClr val="dk1"/>
              </a:buClr>
              <a:buSzPts val="700"/>
              <a:buNone/>
              <a:defRPr sz="933"/>
            </a:lvl1pPr>
            <a:lvl2pPr marL="1219170" lvl="1" indent="-304792" algn="l">
              <a:spcBef>
                <a:spcPts val="133"/>
              </a:spcBef>
              <a:spcAft>
                <a:spcPts val="0"/>
              </a:spcAft>
              <a:buClr>
                <a:schemeClr val="dk1"/>
              </a:buClr>
              <a:buSzPts val="600"/>
              <a:buNone/>
              <a:defRPr sz="800"/>
            </a:lvl2pPr>
            <a:lvl3pPr marL="1828754" lvl="2" indent="-304792" algn="l">
              <a:spcBef>
                <a:spcPts val="133"/>
              </a:spcBef>
              <a:spcAft>
                <a:spcPts val="0"/>
              </a:spcAft>
              <a:buClr>
                <a:schemeClr val="dk1"/>
              </a:buClr>
              <a:buSzPts val="500"/>
              <a:buNone/>
              <a:defRPr sz="667"/>
            </a:lvl3pPr>
            <a:lvl4pPr marL="2438339" lvl="3" indent="-304792" algn="l">
              <a:spcBef>
                <a:spcPts val="133"/>
              </a:spcBef>
              <a:spcAft>
                <a:spcPts val="0"/>
              </a:spcAft>
              <a:buClr>
                <a:schemeClr val="dk1"/>
              </a:buClr>
              <a:buSzPts val="500"/>
              <a:buNone/>
              <a:defRPr sz="667"/>
            </a:lvl4pPr>
            <a:lvl5pPr marL="3047924" lvl="4" indent="-304792" algn="l">
              <a:spcBef>
                <a:spcPts val="133"/>
              </a:spcBef>
              <a:spcAft>
                <a:spcPts val="0"/>
              </a:spcAft>
              <a:buClr>
                <a:schemeClr val="dk1"/>
              </a:buClr>
              <a:buSzPts val="500"/>
              <a:buNone/>
              <a:defRPr sz="667"/>
            </a:lvl5pPr>
            <a:lvl6pPr marL="3657509" lvl="5" indent="-304792" algn="l">
              <a:spcBef>
                <a:spcPts val="133"/>
              </a:spcBef>
              <a:spcAft>
                <a:spcPts val="0"/>
              </a:spcAft>
              <a:buClr>
                <a:schemeClr val="dk1"/>
              </a:buClr>
              <a:buSzPts val="500"/>
              <a:buNone/>
              <a:defRPr sz="667"/>
            </a:lvl6pPr>
            <a:lvl7pPr marL="4267093" lvl="6" indent="-304792" algn="l">
              <a:spcBef>
                <a:spcPts val="133"/>
              </a:spcBef>
              <a:spcAft>
                <a:spcPts val="0"/>
              </a:spcAft>
              <a:buClr>
                <a:schemeClr val="dk1"/>
              </a:buClr>
              <a:buSzPts val="500"/>
              <a:buNone/>
              <a:defRPr sz="667"/>
            </a:lvl7pPr>
            <a:lvl8pPr marL="4876678" lvl="7" indent="-304792" algn="l">
              <a:spcBef>
                <a:spcPts val="133"/>
              </a:spcBef>
              <a:spcAft>
                <a:spcPts val="0"/>
              </a:spcAft>
              <a:buClr>
                <a:schemeClr val="dk1"/>
              </a:buClr>
              <a:buSzPts val="500"/>
              <a:buNone/>
              <a:defRPr sz="667"/>
            </a:lvl8pPr>
            <a:lvl9pPr marL="5486263" lvl="8" indent="-304792" algn="l">
              <a:spcBef>
                <a:spcPts val="133"/>
              </a:spcBef>
              <a:spcAft>
                <a:spcPts val="0"/>
              </a:spcAft>
              <a:buClr>
                <a:schemeClr val="dk1"/>
              </a:buClr>
              <a:buSzPts val="500"/>
              <a:buNone/>
              <a:defRPr sz="667"/>
            </a:lvl9pPr>
          </a:lstStyle>
          <a:p>
            <a:endParaRPr/>
          </a:p>
        </p:txBody>
      </p:sp>
      <p:sp>
        <p:nvSpPr>
          <p:cNvPr id="103" name="Google Shape;103;p21"/>
          <p:cNvSpPr txBox="1">
            <a:spLocks noGrp="1"/>
          </p:cNvSpPr>
          <p:nvPr>
            <p:ph type="dt" idx="10"/>
          </p:nvPr>
        </p:nvSpPr>
        <p:spPr>
          <a:xfrm>
            <a:off x="304800" y="4237568"/>
            <a:ext cx="1422400" cy="243417"/>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104" name="Google Shape;104;p21"/>
          <p:cNvSpPr txBox="1">
            <a:spLocks noGrp="1"/>
          </p:cNvSpPr>
          <p:nvPr>
            <p:ph type="ftr" idx="11"/>
          </p:nvPr>
        </p:nvSpPr>
        <p:spPr>
          <a:xfrm>
            <a:off x="2082800" y="4237568"/>
            <a:ext cx="1930400" cy="243417"/>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105" name="Google Shape;105;p21"/>
          <p:cNvSpPr txBox="1">
            <a:spLocks noGrp="1"/>
          </p:cNvSpPr>
          <p:nvPr>
            <p:ph type="sldNum" idx="12"/>
          </p:nvPr>
        </p:nvSpPr>
        <p:spPr>
          <a:xfrm>
            <a:off x="4368800" y="4237568"/>
            <a:ext cx="1422400" cy="243417"/>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defTabSz="1219170">
              <a:buClr>
                <a:srgbClr val="000000"/>
              </a:buClr>
            </a:pPr>
            <a:fld id="{00000000-1234-1234-1234-123412341234}" type="slidenum">
              <a:rPr lang="en" kern="0" smtClean="0"/>
              <a:pPr defTabSz="1219170">
                <a:buClr>
                  <a:srgbClr val="000000"/>
                </a:buClr>
              </a:pPr>
              <a:t>‹#›</a:t>
            </a:fld>
            <a:endParaRPr lang="en" kern="0"/>
          </a:p>
        </p:txBody>
      </p:sp>
    </p:spTree>
    <p:extLst>
      <p:ext uri="{BB962C8B-B14F-4D97-AF65-F5344CB8AC3E}">
        <p14:creationId xmlns:p14="http://schemas.microsoft.com/office/powerpoint/2010/main" val="59557836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106"/>
        <p:cNvGrpSpPr/>
        <p:nvPr/>
      </p:nvGrpSpPr>
      <p:grpSpPr>
        <a:xfrm>
          <a:off x="0" y="0"/>
          <a:ext cx="0" cy="0"/>
          <a:chOff x="0" y="0"/>
          <a:chExt cx="0" cy="0"/>
        </a:xfrm>
      </p:grpSpPr>
      <p:sp>
        <p:nvSpPr>
          <p:cNvPr id="107" name="Google Shape;107;p22"/>
          <p:cNvSpPr txBox="1">
            <a:spLocks noGrp="1"/>
          </p:cNvSpPr>
          <p:nvPr>
            <p:ph type="title"/>
          </p:nvPr>
        </p:nvSpPr>
        <p:spPr>
          <a:xfrm>
            <a:off x="1194859" y="3200401"/>
            <a:ext cx="3657600" cy="377825"/>
          </a:xfrm>
          <a:prstGeom prst="rect">
            <a:avLst/>
          </a:prstGeom>
          <a:noFill/>
          <a:ln>
            <a:noFill/>
          </a:ln>
        </p:spPr>
        <p:txBody>
          <a:bodyPr spcFirstLastPara="1" wrap="square" lIns="45725" tIns="22850" rIns="45725" bIns="22850" anchor="b" anchorCtr="0">
            <a:normAutofit/>
          </a:bodyPr>
          <a:lstStyle>
            <a:lvl1pPr lvl="0" algn="l">
              <a:spcBef>
                <a:spcPts val="0"/>
              </a:spcBef>
              <a:spcAft>
                <a:spcPts val="0"/>
              </a:spcAft>
              <a:buClr>
                <a:schemeClr val="dk1"/>
              </a:buClr>
              <a:buSzPts val="1000"/>
              <a:buFont typeface="Calibri"/>
              <a:buNone/>
              <a:defRPr sz="1333" b="1"/>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a:endParaRPr/>
          </a:p>
        </p:txBody>
      </p:sp>
      <p:sp>
        <p:nvSpPr>
          <p:cNvPr id="108" name="Google Shape;108;p22"/>
          <p:cNvSpPr>
            <a:spLocks noGrp="1"/>
          </p:cNvSpPr>
          <p:nvPr>
            <p:ph type="pic" idx="2"/>
          </p:nvPr>
        </p:nvSpPr>
        <p:spPr>
          <a:xfrm>
            <a:off x="1194859" y="408517"/>
            <a:ext cx="3657600" cy="2743200"/>
          </a:xfrm>
          <a:prstGeom prst="rect">
            <a:avLst/>
          </a:prstGeom>
          <a:noFill/>
          <a:ln>
            <a:noFill/>
          </a:ln>
        </p:spPr>
      </p:sp>
      <p:sp>
        <p:nvSpPr>
          <p:cNvPr id="109" name="Google Shape;109;p22"/>
          <p:cNvSpPr txBox="1">
            <a:spLocks noGrp="1"/>
          </p:cNvSpPr>
          <p:nvPr>
            <p:ph type="body" idx="1"/>
          </p:nvPr>
        </p:nvSpPr>
        <p:spPr>
          <a:xfrm>
            <a:off x="1194859" y="3578226"/>
            <a:ext cx="3657600" cy="536575"/>
          </a:xfrm>
          <a:prstGeom prst="rect">
            <a:avLst/>
          </a:prstGeom>
          <a:noFill/>
          <a:ln>
            <a:noFill/>
          </a:ln>
        </p:spPr>
        <p:txBody>
          <a:bodyPr spcFirstLastPara="1" wrap="square" lIns="45725" tIns="22850" rIns="45725" bIns="22850" anchor="t" anchorCtr="0">
            <a:normAutofit/>
          </a:bodyPr>
          <a:lstStyle>
            <a:lvl1pPr marL="609585" lvl="0" indent="-304792" algn="l">
              <a:spcBef>
                <a:spcPts val="133"/>
              </a:spcBef>
              <a:spcAft>
                <a:spcPts val="0"/>
              </a:spcAft>
              <a:buClr>
                <a:schemeClr val="dk1"/>
              </a:buClr>
              <a:buSzPts val="700"/>
              <a:buNone/>
              <a:defRPr sz="933"/>
            </a:lvl1pPr>
            <a:lvl2pPr marL="1219170" lvl="1" indent="-304792" algn="l">
              <a:spcBef>
                <a:spcPts val="133"/>
              </a:spcBef>
              <a:spcAft>
                <a:spcPts val="0"/>
              </a:spcAft>
              <a:buClr>
                <a:schemeClr val="dk1"/>
              </a:buClr>
              <a:buSzPts val="600"/>
              <a:buNone/>
              <a:defRPr sz="800"/>
            </a:lvl2pPr>
            <a:lvl3pPr marL="1828754" lvl="2" indent="-304792" algn="l">
              <a:spcBef>
                <a:spcPts val="133"/>
              </a:spcBef>
              <a:spcAft>
                <a:spcPts val="0"/>
              </a:spcAft>
              <a:buClr>
                <a:schemeClr val="dk1"/>
              </a:buClr>
              <a:buSzPts val="500"/>
              <a:buNone/>
              <a:defRPr sz="667"/>
            </a:lvl3pPr>
            <a:lvl4pPr marL="2438339" lvl="3" indent="-304792" algn="l">
              <a:spcBef>
                <a:spcPts val="133"/>
              </a:spcBef>
              <a:spcAft>
                <a:spcPts val="0"/>
              </a:spcAft>
              <a:buClr>
                <a:schemeClr val="dk1"/>
              </a:buClr>
              <a:buSzPts val="500"/>
              <a:buNone/>
              <a:defRPr sz="667"/>
            </a:lvl4pPr>
            <a:lvl5pPr marL="3047924" lvl="4" indent="-304792" algn="l">
              <a:spcBef>
                <a:spcPts val="133"/>
              </a:spcBef>
              <a:spcAft>
                <a:spcPts val="0"/>
              </a:spcAft>
              <a:buClr>
                <a:schemeClr val="dk1"/>
              </a:buClr>
              <a:buSzPts val="500"/>
              <a:buNone/>
              <a:defRPr sz="667"/>
            </a:lvl5pPr>
            <a:lvl6pPr marL="3657509" lvl="5" indent="-304792" algn="l">
              <a:spcBef>
                <a:spcPts val="133"/>
              </a:spcBef>
              <a:spcAft>
                <a:spcPts val="0"/>
              </a:spcAft>
              <a:buClr>
                <a:schemeClr val="dk1"/>
              </a:buClr>
              <a:buSzPts val="500"/>
              <a:buNone/>
              <a:defRPr sz="667"/>
            </a:lvl6pPr>
            <a:lvl7pPr marL="4267093" lvl="6" indent="-304792" algn="l">
              <a:spcBef>
                <a:spcPts val="133"/>
              </a:spcBef>
              <a:spcAft>
                <a:spcPts val="0"/>
              </a:spcAft>
              <a:buClr>
                <a:schemeClr val="dk1"/>
              </a:buClr>
              <a:buSzPts val="500"/>
              <a:buNone/>
              <a:defRPr sz="667"/>
            </a:lvl7pPr>
            <a:lvl8pPr marL="4876678" lvl="7" indent="-304792" algn="l">
              <a:spcBef>
                <a:spcPts val="133"/>
              </a:spcBef>
              <a:spcAft>
                <a:spcPts val="0"/>
              </a:spcAft>
              <a:buClr>
                <a:schemeClr val="dk1"/>
              </a:buClr>
              <a:buSzPts val="500"/>
              <a:buNone/>
              <a:defRPr sz="667"/>
            </a:lvl8pPr>
            <a:lvl9pPr marL="5486263" lvl="8" indent="-304792" algn="l">
              <a:spcBef>
                <a:spcPts val="133"/>
              </a:spcBef>
              <a:spcAft>
                <a:spcPts val="0"/>
              </a:spcAft>
              <a:buClr>
                <a:schemeClr val="dk1"/>
              </a:buClr>
              <a:buSzPts val="500"/>
              <a:buNone/>
              <a:defRPr sz="667"/>
            </a:lvl9pPr>
          </a:lstStyle>
          <a:p>
            <a:endParaRPr/>
          </a:p>
        </p:txBody>
      </p:sp>
      <p:sp>
        <p:nvSpPr>
          <p:cNvPr id="110" name="Google Shape;110;p22"/>
          <p:cNvSpPr txBox="1">
            <a:spLocks noGrp="1"/>
          </p:cNvSpPr>
          <p:nvPr>
            <p:ph type="dt" idx="10"/>
          </p:nvPr>
        </p:nvSpPr>
        <p:spPr>
          <a:xfrm>
            <a:off x="304800" y="4237568"/>
            <a:ext cx="1422400" cy="243417"/>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111" name="Google Shape;111;p22"/>
          <p:cNvSpPr txBox="1">
            <a:spLocks noGrp="1"/>
          </p:cNvSpPr>
          <p:nvPr>
            <p:ph type="ftr" idx="11"/>
          </p:nvPr>
        </p:nvSpPr>
        <p:spPr>
          <a:xfrm>
            <a:off x="2082800" y="4237568"/>
            <a:ext cx="1930400" cy="243417"/>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112" name="Google Shape;112;p22"/>
          <p:cNvSpPr txBox="1">
            <a:spLocks noGrp="1"/>
          </p:cNvSpPr>
          <p:nvPr>
            <p:ph type="sldNum" idx="12"/>
          </p:nvPr>
        </p:nvSpPr>
        <p:spPr>
          <a:xfrm>
            <a:off x="4368800" y="4237568"/>
            <a:ext cx="1422400" cy="243417"/>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defTabSz="1219170">
              <a:buClr>
                <a:srgbClr val="000000"/>
              </a:buClr>
            </a:pPr>
            <a:fld id="{00000000-1234-1234-1234-123412341234}" type="slidenum">
              <a:rPr lang="en" kern="0" smtClean="0"/>
              <a:pPr defTabSz="1219170">
                <a:buClr>
                  <a:srgbClr val="000000"/>
                </a:buClr>
              </a:pPr>
              <a:t>‹#›</a:t>
            </a:fld>
            <a:endParaRPr lang="en" kern="0"/>
          </a:p>
        </p:txBody>
      </p:sp>
    </p:spTree>
    <p:extLst>
      <p:ext uri="{BB962C8B-B14F-4D97-AF65-F5344CB8AC3E}">
        <p14:creationId xmlns:p14="http://schemas.microsoft.com/office/powerpoint/2010/main" val="331785395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113"/>
        <p:cNvGrpSpPr/>
        <p:nvPr/>
      </p:nvGrpSpPr>
      <p:grpSpPr>
        <a:xfrm>
          <a:off x="0" y="0"/>
          <a:ext cx="0" cy="0"/>
          <a:chOff x="0" y="0"/>
          <a:chExt cx="0" cy="0"/>
        </a:xfrm>
      </p:grpSpPr>
      <p:sp>
        <p:nvSpPr>
          <p:cNvPr id="114" name="Google Shape;114;p23"/>
          <p:cNvSpPr txBox="1">
            <a:spLocks noGrp="1"/>
          </p:cNvSpPr>
          <p:nvPr>
            <p:ph type="title"/>
          </p:nvPr>
        </p:nvSpPr>
        <p:spPr>
          <a:xfrm>
            <a:off x="304800" y="183092"/>
            <a:ext cx="5486400" cy="762000"/>
          </a:xfrm>
          <a:prstGeom prst="rect">
            <a:avLst/>
          </a:prstGeom>
          <a:noFill/>
          <a:ln>
            <a:noFill/>
          </a:ln>
        </p:spPr>
        <p:txBody>
          <a:bodyPr spcFirstLastPara="1" wrap="square" lIns="45725" tIns="22850" rIns="45725" bIns="22850" anchor="ctr" anchorCtr="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a:endParaRPr/>
          </a:p>
        </p:txBody>
      </p:sp>
      <p:sp>
        <p:nvSpPr>
          <p:cNvPr id="115" name="Google Shape;115;p23"/>
          <p:cNvSpPr txBox="1">
            <a:spLocks noGrp="1"/>
          </p:cNvSpPr>
          <p:nvPr>
            <p:ph type="body" idx="1"/>
          </p:nvPr>
        </p:nvSpPr>
        <p:spPr>
          <a:xfrm rot="5400000">
            <a:off x="1539346" y="-167745"/>
            <a:ext cx="3017309" cy="5486400"/>
          </a:xfrm>
          <a:prstGeom prst="rect">
            <a:avLst/>
          </a:prstGeom>
          <a:noFill/>
          <a:ln>
            <a:noFill/>
          </a:ln>
        </p:spPr>
        <p:txBody>
          <a:bodyPr spcFirstLastPara="1" wrap="square" lIns="45725" tIns="22850" rIns="45725" bIns="22850" anchor="t" anchorCtr="0">
            <a:normAutofit/>
          </a:bodyPr>
          <a:lstStyle>
            <a:lvl1pPr marL="609585" lvl="0" indent="-380990" algn="l">
              <a:spcBef>
                <a:spcPts val="267"/>
              </a:spcBef>
              <a:spcAft>
                <a:spcPts val="0"/>
              </a:spcAft>
              <a:buClr>
                <a:schemeClr val="dk1"/>
              </a:buClr>
              <a:buSzPts val="900"/>
              <a:buChar char="•"/>
              <a:defRPr/>
            </a:lvl1pPr>
            <a:lvl2pPr marL="1219170" lvl="1" indent="-380990" algn="l">
              <a:spcBef>
                <a:spcPts val="267"/>
              </a:spcBef>
              <a:spcAft>
                <a:spcPts val="0"/>
              </a:spcAft>
              <a:buClr>
                <a:schemeClr val="dk1"/>
              </a:buClr>
              <a:buSzPts val="900"/>
              <a:buChar char="–"/>
              <a:defRPr/>
            </a:lvl2pPr>
            <a:lvl3pPr marL="1828754" lvl="2" indent="-380990" algn="l">
              <a:spcBef>
                <a:spcPts val="267"/>
              </a:spcBef>
              <a:spcAft>
                <a:spcPts val="0"/>
              </a:spcAft>
              <a:buClr>
                <a:schemeClr val="dk1"/>
              </a:buClr>
              <a:buSzPts val="900"/>
              <a:buChar char="•"/>
              <a:defRPr/>
            </a:lvl3pPr>
            <a:lvl4pPr marL="2438339" lvl="3" indent="-380990" algn="l">
              <a:spcBef>
                <a:spcPts val="267"/>
              </a:spcBef>
              <a:spcAft>
                <a:spcPts val="0"/>
              </a:spcAft>
              <a:buClr>
                <a:schemeClr val="dk1"/>
              </a:buClr>
              <a:buSzPts val="900"/>
              <a:buChar char="–"/>
              <a:defRPr/>
            </a:lvl4pPr>
            <a:lvl5pPr marL="3047924" lvl="4" indent="-380990" algn="l">
              <a:spcBef>
                <a:spcPts val="267"/>
              </a:spcBef>
              <a:spcAft>
                <a:spcPts val="0"/>
              </a:spcAft>
              <a:buClr>
                <a:schemeClr val="dk1"/>
              </a:buClr>
              <a:buSzPts val="900"/>
              <a:buChar char="»"/>
              <a:defRPr/>
            </a:lvl5pPr>
            <a:lvl6pPr marL="3657509" lvl="5" indent="-380990" algn="l">
              <a:spcBef>
                <a:spcPts val="267"/>
              </a:spcBef>
              <a:spcAft>
                <a:spcPts val="0"/>
              </a:spcAft>
              <a:buClr>
                <a:schemeClr val="dk1"/>
              </a:buClr>
              <a:buSzPts val="900"/>
              <a:buChar char="•"/>
              <a:defRPr/>
            </a:lvl6pPr>
            <a:lvl7pPr marL="4267093" lvl="6" indent="-380990" algn="l">
              <a:spcBef>
                <a:spcPts val="267"/>
              </a:spcBef>
              <a:spcAft>
                <a:spcPts val="0"/>
              </a:spcAft>
              <a:buClr>
                <a:schemeClr val="dk1"/>
              </a:buClr>
              <a:buSzPts val="900"/>
              <a:buChar char="•"/>
              <a:defRPr/>
            </a:lvl7pPr>
            <a:lvl8pPr marL="4876678" lvl="7" indent="-380990" algn="l">
              <a:spcBef>
                <a:spcPts val="267"/>
              </a:spcBef>
              <a:spcAft>
                <a:spcPts val="0"/>
              </a:spcAft>
              <a:buClr>
                <a:schemeClr val="dk1"/>
              </a:buClr>
              <a:buSzPts val="900"/>
              <a:buChar char="•"/>
              <a:defRPr/>
            </a:lvl8pPr>
            <a:lvl9pPr marL="5486263" lvl="8" indent="-380990" algn="l">
              <a:spcBef>
                <a:spcPts val="267"/>
              </a:spcBef>
              <a:spcAft>
                <a:spcPts val="0"/>
              </a:spcAft>
              <a:buClr>
                <a:schemeClr val="dk1"/>
              </a:buClr>
              <a:buSzPts val="900"/>
              <a:buChar char="•"/>
              <a:defRPr/>
            </a:lvl9pPr>
          </a:lstStyle>
          <a:p>
            <a:endParaRPr/>
          </a:p>
        </p:txBody>
      </p:sp>
      <p:sp>
        <p:nvSpPr>
          <p:cNvPr id="116" name="Google Shape;116;p23"/>
          <p:cNvSpPr txBox="1">
            <a:spLocks noGrp="1"/>
          </p:cNvSpPr>
          <p:nvPr>
            <p:ph type="dt" idx="10"/>
          </p:nvPr>
        </p:nvSpPr>
        <p:spPr>
          <a:xfrm>
            <a:off x="304800" y="4237568"/>
            <a:ext cx="1422400" cy="243417"/>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117" name="Google Shape;117;p23"/>
          <p:cNvSpPr txBox="1">
            <a:spLocks noGrp="1"/>
          </p:cNvSpPr>
          <p:nvPr>
            <p:ph type="ftr" idx="11"/>
          </p:nvPr>
        </p:nvSpPr>
        <p:spPr>
          <a:xfrm>
            <a:off x="2082800" y="4237568"/>
            <a:ext cx="1930400" cy="243417"/>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118" name="Google Shape;118;p23"/>
          <p:cNvSpPr txBox="1">
            <a:spLocks noGrp="1"/>
          </p:cNvSpPr>
          <p:nvPr>
            <p:ph type="sldNum" idx="12"/>
          </p:nvPr>
        </p:nvSpPr>
        <p:spPr>
          <a:xfrm>
            <a:off x="4368800" y="4237568"/>
            <a:ext cx="1422400" cy="243417"/>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defTabSz="1219170">
              <a:buClr>
                <a:srgbClr val="000000"/>
              </a:buClr>
            </a:pPr>
            <a:fld id="{00000000-1234-1234-1234-123412341234}" type="slidenum">
              <a:rPr lang="en" kern="0" smtClean="0"/>
              <a:pPr defTabSz="1219170">
                <a:buClr>
                  <a:srgbClr val="000000"/>
                </a:buClr>
              </a:pPr>
              <a:t>‹#›</a:t>
            </a:fld>
            <a:endParaRPr lang="en" kern="0"/>
          </a:p>
        </p:txBody>
      </p:sp>
    </p:spTree>
    <p:extLst>
      <p:ext uri="{BB962C8B-B14F-4D97-AF65-F5344CB8AC3E}">
        <p14:creationId xmlns:p14="http://schemas.microsoft.com/office/powerpoint/2010/main" val="55566234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119"/>
        <p:cNvGrpSpPr/>
        <p:nvPr/>
      </p:nvGrpSpPr>
      <p:grpSpPr>
        <a:xfrm>
          <a:off x="0" y="0"/>
          <a:ext cx="0" cy="0"/>
          <a:chOff x="0" y="0"/>
          <a:chExt cx="0" cy="0"/>
        </a:xfrm>
      </p:grpSpPr>
      <p:sp>
        <p:nvSpPr>
          <p:cNvPr id="120" name="Google Shape;120;p24"/>
          <p:cNvSpPr txBox="1">
            <a:spLocks noGrp="1"/>
          </p:cNvSpPr>
          <p:nvPr>
            <p:ph type="title"/>
          </p:nvPr>
        </p:nvSpPr>
        <p:spPr>
          <a:xfrm rot="5400000">
            <a:off x="3154893" y="1447800"/>
            <a:ext cx="3901017" cy="1371600"/>
          </a:xfrm>
          <a:prstGeom prst="rect">
            <a:avLst/>
          </a:prstGeom>
          <a:noFill/>
          <a:ln>
            <a:noFill/>
          </a:ln>
        </p:spPr>
        <p:txBody>
          <a:bodyPr spcFirstLastPara="1" wrap="square" lIns="45725" tIns="22850" rIns="45725" bIns="22850" anchor="ctr" anchorCtr="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a:endParaRPr/>
          </a:p>
        </p:txBody>
      </p:sp>
      <p:sp>
        <p:nvSpPr>
          <p:cNvPr id="121" name="Google Shape;121;p24"/>
          <p:cNvSpPr txBox="1">
            <a:spLocks noGrp="1"/>
          </p:cNvSpPr>
          <p:nvPr>
            <p:ph type="body" idx="1"/>
          </p:nvPr>
        </p:nvSpPr>
        <p:spPr>
          <a:xfrm rot="5400000">
            <a:off x="360893" y="127000"/>
            <a:ext cx="3901017" cy="4013200"/>
          </a:xfrm>
          <a:prstGeom prst="rect">
            <a:avLst/>
          </a:prstGeom>
          <a:noFill/>
          <a:ln>
            <a:noFill/>
          </a:ln>
        </p:spPr>
        <p:txBody>
          <a:bodyPr spcFirstLastPara="1" wrap="square" lIns="45725" tIns="22850" rIns="45725" bIns="22850" anchor="t" anchorCtr="0">
            <a:normAutofit/>
          </a:bodyPr>
          <a:lstStyle>
            <a:lvl1pPr marL="609585" lvl="0" indent="-380990" algn="l">
              <a:spcBef>
                <a:spcPts val="267"/>
              </a:spcBef>
              <a:spcAft>
                <a:spcPts val="0"/>
              </a:spcAft>
              <a:buClr>
                <a:schemeClr val="dk1"/>
              </a:buClr>
              <a:buSzPts val="900"/>
              <a:buChar char="•"/>
              <a:defRPr/>
            </a:lvl1pPr>
            <a:lvl2pPr marL="1219170" lvl="1" indent="-380990" algn="l">
              <a:spcBef>
                <a:spcPts val="267"/>
              </a:spcBef>
              <a:spcAft>
                <a:spcPts val="0"/>
              </a:spcAft>
              <a:buClr>
                <a:schemeClr val="dk1"/>
              </a:buClr>
              <a:buSzPts val="900"/>
              <a:buChar char="–"/>
              <a:defRPr/>
            </a:lvl2pPr>
            <a:lvl3pPr marL="1828754" lvl="2" indent="-380990" algn="l">
              <a:spcBef>
                <a:spcPts val="267"/>
              </a:spcBef>
              <a:spcAft>
                <a:spcPts val="0"/>
              </a:spcAft>
              <a:buClr>
                <a:schemeClr val="dk1"/>
              </a:buClr>
              <a:buSzPts val="900"/>
              <a:buChar char="•"/>
              <a:defRPr/>
            </a:lvl3pPr>
            <a:lvl4pPr marL="2438339" lvl="3" indent="-380990" algn="l">
              <a:spcBef>
                <a:spcPts val="267"/>
              </a:spcBef>
              <a:spcAft>
                <a:spcPts val="0"/>
              </a:spcAft>
              <a:buClr>
                <a:schemeClr val="dk1"/>
              </a:buClr>
              <a:buSzPts val="900"/>
              <a:buChar char="–"/>
              <a:defRPr/>
            </a:lvl4pPr>
            <a:lvl5pPr marL="3047924" lvl="4" indent="-380990" algn="l">
              <a:spcBef>
                <a:spcPts val="267"/>
              </a:spcBef>
              <a:spcAft>
                <a:spcPts val="0"/>
              </a:spcAft>
              <a:buClr>
                <a:schemeClr val="dk1"/>
              </a:buClr>
              <a:buSzPts val="900"/>
              <a:buChar char="»"/>
              <a:defRPr/>
            </a:lvl5pPr>
            <a:lvl6pPr marL="3657509" lvl="5" indent="-380990" algn="l">
              <a:spcBef>
                <a:spcPts val="267"/>
              </a:spcBef>
              <a:spcAft>
                <a:spcPts val="0"/>
              </a:spcAft>
              <a:buClr>
                <a:schemeClr val="dk1"/>
              </a:buClr>
              <a:buSzPts val="900"/>
              <a:buChar char="•"/>
              <a:defRPr/>
            </a:lvl6pPr>
            <a:lvl7pPr marL="4267093" lvl="6" indent="-380990" algn="l">
              <a:spcBef>
                <a:spcPts val="267"/>
              </a:spcBef>
              <a:spcAft>
                <a:spcPts val="0"/>
              </a:spcAft>
              <a:buClr>
                <a:schemeClr val="dk1"/>
              </a:buClr>
              <a:buSzPts val="900"/>
              <a:buChar char="•"/>
              <a:defRPr/>
            </a:lvl7pPr>
            <a:lvl8pPr marL="4876678" lvl="7" indent="-380990" algn="l">
              <a:spcBef>
                <a:spcPts val="267"/>
              </a:spcBef>
              <a:spcAft>
                <a:spcPts val="0"/>
              </a:spcAft>
              <a:buClr>
                <a:schemeClr val="dk1"/>
              </a:buClr>
              <a:buSzPts val="900"/>
              <a:buChar char="•"/>
              <a:defRPr/>
            </a:lvl8pPr>
            <a:lvl9pPr marL="5486263" lvl="8" indent="-380990" algn="l">
              <a:spcBef>
                <a:spcPts val="267"/>
              </a:spcBef>
              <a:spcAft>
                <a:spcPts val="0"/>
              </a:spcAft>
              <a:buClr>
                <a:schemeClr val="dk1"/>
              </a:buClr>
              <a:buSzPts val="900"/>
              <a:buChar char="•"/>
              <a:defRPr/>
            </a:lvl9pPr>
          </a:lstStyle>
          <a:p>
            <a:endParaRPr/>
          </a:p>
        </p:txBody>
      </p:sp>
      <p:sp>
        <p:nvSpPr>
          <p:cNvPr id="122" name="Google Shape;122;p24"/>
          <p:cNvSpPr txBox="1">
            <a:spLocks noGrp="1"/>
          </p:cNvSpPr>
          <p:nvPr>
            <p:ph type="dt" idx="10"/>
          </p:nvPr>
        </p:nvSpPr>
        <p:spPr>
          <a:xfrm>
            <a:off x="304800" y="4237568"/>
            <a:ext cx="1422400" cy="243417"/>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123" name="Google Shape;123;p24"/>
          <p:cNvSpPr txBox="1">
            <a:spLocks noGrp="1"/>
          </p:cNvSpPr>
          <p:nvPr>
            <p:ph type="ftr" idx="11"/>
          </p:nvPr>
        </p:nvSpPr>
        <p:spPr>
          <a:xfrm>
            <a:off x="2082800" y="4237568"/>
            <a:ext cx="1930400" cy="243417"/>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124" name="Google Shape;124;p24"/>
          <p:cNvSpPr txBox="1">
            <a:spLocks noGrp="1"/>
          </p:cNvSpPr>
          <p:nvPr>
            <p:ph type="sldNum" idx="12"/>
          </p:nvPr>
        </p:nvSpPr>
        <p:spPr>
          <a:xfrm>
            <a:off x="4368800" y="4237568"/>
            <a:ext cx="1422400" cy="243417"/>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defTabSz="1219170">
              <a:buClr>
                <a:srgbClr val="000000"/>
              </a:buClr>
            </a:pPr>
            <a:fld id="{00000000-1234-1234-1234-123412341234}" type="slidenum">
              <a:rPr lang="en" kern="0" smtClean="0"/>
              <a:pPr defTabSz="1219170">
                <a:buClr>
                  <a:srgbClr val="000000"/>
                </a:buClr>
              </a:pPr>
              <a:t>‹#›</a:t>
            </a:fld>
            <a:endParaRPr lang="en" kern="0"/>
          </a:p>
        </p:txBody>
      </p:sp>
    </p:spTree>
    <p:extLst>
      <p:ext uri="{BB962C8B-B14F-4D97-AF65-F5344CB8AC3E}">
        <p14:creationId xmlns:p14="http://schemas.microsoft.com/office/powerpoint/2010/main" val="189218918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6"/>
        <p:cNvGrpSpPr/>
        <p:nvPr/>
      </p:nvGrpSpPr>
      <p:grpSpPr>
        <a:xfrm>
          <a:off x="0" y="0"/>
          <a:ext cx="0" cy="0"/>
          <a:chOff x="0" y="0"/>
          <a:chExt cx="0" cy="0"/>
        </a:xfrm>
      </p:grpSpPr>
      <p:sp>
        <p:nvSpPr>
          <p:cNvPr id="57" name="Google Shape;57;p14"/>
          <p:cNvSpPr txBox="1">
            <a:spLocks noGrp="1"/>
          </p:cNvSpPr>
          <p:nvPr>
            <p:ph type="dt" idx="10"/>
          </p:nvPr>
        </p:nvSpPr>
        <p:spPr>
          <a:xfrm>
            <a:off x="304800" y="4237568"/>
            <a:ext cx="1422400" cy="243417"/>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58" name="Google Shape;58;p14"/>
          <p:cNvSpPr txBox="1">
            <a:spLocks noGrp="1"/>
          </p:cNvSpPr>
          <p:nvPr>
            <p:ph type="ftr" idx="11"/>
          </p:nvPr>
        </p:nvSpPr>
        <p:spPr>
          <a:xfrm>
            <a:off x="2082800" y="4237568"/>
            <a:ext cx="1930400" cy="243417"/>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59" name="Google Shape;59;p14"/>
          <p:cNvSpPr txBox="1">
            <a:spLocks noGrp="1"/>
          </p:cNvSpPr>
          <p:nvPr>
            <p:ph type="sldNum" idx="12"/>
          </p:nvPr>
        </p:nvSpPr>
        <p:spPr>
          <a:xfrm>
            <a:off x="4368800" y="4237568"/>
            <a:ext cx="1422400" cy="243417"/>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defTabSz="1219170">
              <a:buClr>
                <a:srgbClr val="000000"/>
              </a:buClr>
            </a:pPr>
            <a:fld id="{00000000-1234-1234-1234-123412341234}" type="slidenum">
              <a:rPr lang="en" kern="0" smtClean="0"/>
              <a:pPr defTabSz="1219170">
                <a:buClr>
                  <a:srgbClr val="000000"/>
                </a:buClr>
              </a:pPr>
              <a:t>‹#›</a:t>
            </a:fld>
            <a:endParaRPr lang="en" kern="0"/>
          </a:p>
        </p:txBody>
      </p:sp>
    </p:spTree>
    <p:extLst>
      <p:ext uri="{BB962C8B-B14F-4D97-AF65-F5344CB8AC3E}">
        <p14:creationId xmlns:p14="http://schemas.microsoft.com/office/powerpoint/2010/main" val="261237774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60"/>
        <p:cNvGrpSpPr/>
        <p:nvPr/>
      </p:nvGrpSpPr>
      <p:grpSpPr>
        <a:xfrm>
          <a:off x="0" y="0"/>
          <a:ext cx="0" cy="0"/>
          <a:chOff x="0" y="0"/>
          <a:chExt cx="0" cy="0"/>
        </a:xfrm>
      </p:grpSpPr>
      <p:sp>
        <p:nvSpPr>
          <p:cNvPr id="61" name="Google Shape;61;p15"/>
          <p:cNvSpPr txBox="1">
            <a:spLocks noGrp="1"/>
          </p:cNvSpPr>
          <p:nvPr>
            <p:ph type="ctrTitle"/>
          </p:nvPr>
        </p:nvSpPr>
        <p:spPr>
          <a:xfrm>
            <a:off x="457200" y="1420285"/>
            <a:ext cx="5181600" cy="980017"/>
          </a:xfrm>
          <a:prstGeom prst="rect">
            <a:avLst/>
          </a:prstGeom>
          <a:noFill/>
          <a:ln>
            <a:noFill/>
          </a:ln>
        </p:spPr>
        <p:txBody>
          <a:bodyPr spcFirstLastPara="1" wrap="square" lIns="45725" tIns="22850" rIns="45725" bIns="22850" anchor="ctr" anchorCtr="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a:endParaRPr/>
          </a:p>
        </p:txBody>
      </p:sp>
      <p:sp>
        <p:nvSpPr>
          <p:cNvPr id="62" name="Google Shape;62;p15"/>
          <p:cNvSpPr txBox="1">
            <a:spLocks noGrp="1"/>
          </p:cNvSpPr>
          <p:nvPr>
            <p:ph type="subTitle" idx="1"/>
          </p:nvPr>
        </p:nvSpPr>
        <p:spPr>
          <a:xfrm>
            <a:off x="914400" y="2590800"/>
            <a:ext cx="4267200" cy="1168400"/>
          </a:xfrm>
          <a:prstGeom prst="rect">
            <a:avLst/>
          </a:prstGeom>
          <a:noFill/>
          <a:ln>
            <a:noFill/>
          </a:ln>
        </p:spPr>
        <p:txBody>
          <a:bodyPr spcFirstLastPara="1" wrap="square" lIns="45725" tIns="22850" rIns="45725" bIns="22850" anchor="t" anchorCtr="0">
            <a:normAutofit/>
          </a:bodyPr>
          <a:lstStyle>
            <a:lvl1pPr lvl="0" algn="ctr">
              <a:spcBef>
                <a:spcPts val="400"/>
              </a:spcBef>
              <a:spcAft>
                <a:spcPts val="0"/>
              </a:spcAft>
              <a:buClr>
                <a:srgbClr val="888888"/>
              </a:buClr>
              <a:buSzPts val="1600"/>
              <a:buNone/>
              <a:defRPr>
                <a:solidFill>
                  <a:srgbClr val="888888"/>
                </a:solidFill>
              </a:defRPr>
            </a:lvl1pPr>
            <a:lvl2pPr lvl="1" algn="ctr">
              <a:spcBef>
                <a:spcPts val="400"/>
              </a:spcBef>
              <a:spcAft>
                <a:spcPts val="0"/>
              </a:spcAft>
              <a:buClr>
                <a:srgbClr val="888888"/>
              </a:buClr>
              <a:buSzPts val="1400"/>
              <a:buNone/>
              <a:defRPr>
                <a:solidFill>
                  <a:srgbClr val="888888"/>
                </a:solidFill>
              </a:defRPr>
            </a:lvl2pPr>
            <a:lvl3pPr lvl="2" algn="ctr">
              <a:spcBef>
                <a:spcPts val="267"/>
              </a:spcBef>
              <a:spcAft>
                <a:spcPts val="0"/>
              </a:spcAft>
              <a:buClr>
                <a:srgbClr val="888888"/>
              </a:buClr>
              <a:buSzPts val="1200"/>
              <a:buNone/>
              <a:defRPr>
                <a:solidFill>
                  <a:srgbClr val="888888"/>
                </a:solidFill>
              </a:defRPr>
            </a:lvl3pPr>
            <a:lvl4pPr lvl="3" algn="ctr">
              <a:spcBef>
                <a:spcPts val="267"/>
              </a:spcBef>
              <a:spcAft>
                <a:spcPts val="0"/>
              </a:spcAft>
              <a:buClr>
                <a:srgbClr val="888888"/>
              </a:buClr>
              <a:buSzPts val="1000"/>
              <a:buNone/>
              <a:defRPr>
                <a:solidFill>
                  <a:srgbClr val="888888"/>
                </a:solidFill>
              </a:defRPr>
            </a:lvl4pPr>
            <a:lvl5pPr lvl="4" algn="ctr">
              <a:spcBef>
                <a:spcPts val="267"/>
              </a:spcBef>
              <a:spcAft>
                <a:spcPts val="0"/>
              </a:spcAft>
              <a:buClr>
                <a:srgbClr val="888888"/>
              </a:buClr>
              <a:buSzPts val="1000"/>
              <a:buNone/>
              <a:defRPr>
                <a:solidFill>
                  <a:srgbClr val="888888"/>
                </a:solidFill>
              </a:defRPr>
            </a:lvl5pPr>
            <a:lvl6pPr lvl="5" algn="ctr">
              <a:spcBef>
                <a:spcPts val="267"/>
              </a:spcBef>
              <a:spcAft>
                <a:spcPts val="0"/>
              </a:spcAft>
              <a:buClr>
                <a:srgbClr val="888888"/>
              </a:buClr>
              <a:buSzPts val="1000"/>
              <a:buNone/>
              <a:defRPr>
                <a:solidFill>
                  <a:srgbClr val="888888"/>
                </a:solidFill>
              </a:defRPr>
            </a:lvl6pPr>
            <a:lvl7pPr lvl="6" algn="ctr">
              <a:spcBef>
                <a:spcPts val="267"/>
              </a:spcBef>
              <a:spcAft>
                <a:spcPts val="0"/>
              </a:spcAft>
              <a:buClr>
                <a:srgbClr val="888888"/>
              </a:buClr>
              <a:buSzPts val="1000"/>
              <a:buNone/>
              <a:defRPr>
                <a:solidFill>
                  <a:srgbClr val="888888"/>
                </a:solidFill>
              </a:defRPr>
            </a:lvl7pPr>
            <a:lvl8pPr lvl="7" algn="ctr">
              <a:spcBef>
                <a:spcPts val="267"/>
              </a:spcBef>
              <a:spcAft>
                <a:spcPts val="0"/>
              </a:spcAft>
              <a:buClr>
                <a:srgbClr val="888888"/>
              </a:buClr>
              <a:buSzPts val="1000"/>
              <a:buNone/>
              <a:defRPr>
                <a:solidFill>
                  <a:srgbClr val="888888"/>
                </a:solidFill>
              </a:defRPr>
            </a:lvl8pPr>
            <a:lvl9pPr lvl="8" algn="ctr">
              <a:spcBef>
                <a:spcPts val="267"/>
              </a:spcBef>
              <a:spcAft>
                <a:spcPts val="0"/>
              </a:spcAft>
              <a:buClr>
                <a:srgbClr val="888888"/>
              </a:buClr>
              <a:buSzPts val="1000"/>
              <a:buNone/>
              <a:defRPr>
                <a:solidFill>
                  <a:srgbClr val="888888"/>
                </a:solidFill>
              </a:defRPr>
            </a:lvl9pPr>
          </a:lstStyle>
          <a:p>
            <a:endParaRPr/>
          </a:p>
        </p:txBody>
      </p:sp>
      <p:sp>
        <p:nvSpPr>
          <p:cNvPr id="63" name="Google Shape;63;p15"/>
          <p:cNvSpPr txBox="1">
            <a:spLocks noGrp="1"/>
          </p:cNvSpPr>
          <p:nvPr>
            <p:ph type="dt" idx="10"/>
          </p:nvPr>
        </p:nvSpPr>
        <p:spPr>
          <a:xfrm>
            <a:off x="304800" y="4237568"/>
            <a:ext cx="1422400" cy="243417"/>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64" name="Google Shape;64;p15"/>
          <p:cNvSpPr txBox="1">
            <a:spLocks noGrp="1"/>
          </p:cNvSpPr>
          <p:nvPr>
            <p:ph type="ftr" idx="11"/>
          </p:nvPr>
        </p:nvSpPr>
        <p:spPr>
          <a:xfrm>
            <a:off x="2082800" y="4237568"/>
            <a:ext cx="1930400" cy="243417"/>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65" name="Google Shape;65;p15"/>
          <p:cNvSpPr txBox="1">
            <a:spLocks noGrp="1"/>
          </p:cNvSpPr>
          <p:nvPr>
            <p:ph type="sldNum" idx="12"/>
          </p:nvPr>
        </p:nvSpPr>
        <p:spPr>
          <a:xfrm>
            <a:off x="4368800" y="4237568"/>
            <a:ext cx="1422400" cy="243417"/>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defTabSz="1219170">
              <a:buClr>
                <a:srgbClr val="000000"/>
              </a:buClr>
            </a:pPr>
            <a:fld id="{00000000-1234-1234-1234-123412341234}" type="slidenum">
              <a:rPr lang="en" kern="0" smtClean="0"/>
              <a:pPr defTabSz="1219170">
                <a:buClr>
                  <a:srgbClr val="000000"/>
                </a:buClr>
              </a:pPr>
              <a:t>‹#›</a:t>
            </a:fld>
            <a:endParaRPr lang="en" kern="0"/>
          </a:p>
        </p:txBody>
      </p:sp>
    </p:spTree>
    <p:extLst>
      <p:ext uri="{BB962C8B-B14F-4D97-AF65-F5344CB8AC3E}">
        <p14:creationId xmlns:p14="http://schemas.microsoft.com/office/powerpoint/2010/main" val="410451093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66"/>
        <p:cNvGrpSpPr/>
        <p:nvPr/>
      </p:nvGrpSpPr>
      <p:grpSpPr>
        <a:xfrm>
          <a:off x="0" y="0"/>
          <a:ext cx="0" cy="0"/>
          <a:chOff x="0" y="0"/>
          <a:chExt cx="0" cy="0"/>
        </a:xfrm>
      </p:grpSpPr>
      <p:sp>
        <p:nvSpPr>
          <p:cNvPr id="67" name="Google Shape;67;p16"/>
          <p:cNvSpPr txBox="1">
            <a:spLocks noGrp="1"/>
          </p:cNvSpPr>
          <p:nvPr>
            <p:ph type="title"/>
          </p:nvPr>
        </p:nvSpPr>
        <p:spPr>
          <a:xfrm>
            <a:off x="304800" y="183092"/>
            <a:ext cx="5486400" cy="762000"/>
          </a:xfrm>
          <a:prstGeom prst="rect">
            <a:avLst/>
          </a:prstGeom>
          <a:noFill/>
          <a:ln>
            <a:noFill/>
          </a:ln>
        </p:spPr>
        <p:txBody>
          <a:bodyPr spcFirstLastPara="1" wrap="square" lIns="45725" tIns="22850" rIns="45725" bIns="22850" anchor="ctr" anchorCtr="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a:endParaRPr/>
          </a:p>
        </p:txBody>
      </p:sp>
      <p:sp>
        <p:nvSpPr>
          <p:cNvPr id="68" name="Google Shape;68;p16"/>
          <p:cNvSpPr txBox="1">
            <a:spLocks noGrp="1"/>
          </p:cNvSpPr>
          <p:nvPr>
            <p:ph type="body" idx="1"/>
          </p:nvPr>
        </p:nvSpPr>
        <p:spPr>
          <a:xfrm>
            <a:off x="304800" y="1066800"/>
            <a:ext cx="5486400" cy="3017309"/>
          </a:xfrm>
          <a:prstGeom prst="rect">
            <a:avLst/>
          </a:prstGeom>
          <a:noFill/>
          <a:ln>
            <a:noFill/>
          </a:ln>
        </p:spPr>
        <p:txBody>
          <a:bodyPr spcFirstLastPara="1" wrap="square" lIns="45725" tIns="22850" rIns="45725" bIns="22850" anchor="t" anchorCtr="0">
            <a:normAutofit/>
          </a:bodyPr>
          <a:lstStyle>
            <a:lvl1pPr marL="609585" lvl="0" indent="-380990" algn="l">
              <a:spcBef>
                <a:spcPts val="267"/>
              </a:spcBef>
              <a:spcAft>
                <a:spcPts val="0"/>
              </a:spcAft>
              <a:buClr>
                <a:schemeClr val="dk1"/>
              </a:buClr>
              <a:buSzPts val="900"/>
              <a:buChar char="•"/>
              <a:defRPr/>
            </a:lvl1pPr>
            <a:lvl2pPr marL="1219170" lvl="1" indent="-380990" algn="l">
              <a:spcBef>
                <a:spcPts val="267"/>
              </a:spcBef>
              <a:spcAft>
                <a:spcPts val="0"/>
              </a:spcAft>
              <a:buClr>
                <a:schemeClr val="dk1"/>
              </a:buClr>
              <a:buSzPts val="900"/>
              <a:buChar char="–"/>
              <a:defRPr/>
            </a:lvl2pPr>
            <a:lvl3pPr marL="1828754" lvl="2" indent="-380990" algn="l">
              <a:spcBef>
                <a:spcPts val="267"/>
              </a:spcBef>
              <a:spcAft>
                <a:spcPts val="0"/>
              </a:spcAft>
              <a:buClr>
                <a:schemeClr val="dk1"/>
              </a:buClr>
              <a:buSzPts val="900"/>
              <a:buChar char="•"/>
              <a:defRPr/>
            </a:lvl3pPr>
            <a:lvl4pPr marL="2438339" lvl="3" indent="-380990" algn="l">
              <a:spcBef>
                <a:spcPts val="267"/>
              </a:spcBef>
              <a:spcAft>
                <a:spcPts val="0"/>
              </a:spcAft>
              <a:buClr>
                <a:schemeClr val="dk1"/>
              </a:buClr>
              <a:buSzPts val="900"/>
              <a:buChar char="–"/>
              <a:defRPr/>
            </a:lvl4pPr>
            <a:lvl5pPr marL="3047924" lvl="4" indent="-380990" algn="l">
              <a:spcBef>
                <a:spcPts val="267"/>
              </a:spcBef>
              <a:spcAft>
                <a:spcPts val="0"/>
              </a:spcAft>
              <a:buClr>
                <a:schemeClr val="dk1"/>
              </a:buClr>
              <a:buSzPts val="900"/>
              <a:buChar char="»"/>
              <a:defRPr/>
            </a:lvl5pPr>
            <a:lvl6pPr marL="3657509" lvl="5" indent="-380990" algn="l">
              <a:spcBef>
                <a:spcPts val="267"/>
              </a:spcBef>
              <a:spcAft>
                <a:spcPts val="0"/>
              </a:spcAft>
              <a:buClr>
                <a:schemeClr val="dk1"/>
              </a:buClr>
              <a:buSzPts val="900"/>
              <a:buChar char="•"/>
              <a:defRPr/>
            </a:lvl6pPr>
            <a:lvl7pPr marL="4267093" lvl="6" indent="-380990" algn="l">
              <a:spcBef>
                <a:spcPts val="267"/>
              </a:spcBef>
              <a:spcAft>
                <a:spcPts val="0"/>
              </a:spcAft>
              <a:buClr>
                <a:schemeClr val="dk1"/>
              </a:buClr>
              <a:buSzPts val="900"/>
              <a:buChar char="•"/>
              <a:defRPr/>
            </a:lvl7pPr>
            <a:lvl8pPr marL="4876678" lvl="7" indent="-380990" algn="l">
              <a:spcBef>
                <a:spcPts val="267"/>
              </a:spcBef>
              <a:spcAft>
                <a:spcPts val="0"/>
              </a:spcAft>
              <a:buClr>
                <a:schemeClr val="dk1"/>
              </a:buClr>
              <a:buSzPts val="900"/>
              <a:buChar char="•"/>
              <a:defRPr/>
            </a:lvl8pPr>
            <a:lvl9pPr marL="5486263" lvl="8" indent="-380990" algn="l">
              <a:spcBef>
                <a:spcPts val="267"/>
              </a:spcBef>
              <a:spcAft>
                <a:spcPts val="0"/>
              </a:spcAft>
              <a:buClr>
                <a:schemeClr val="dk1"/>
              </a:buClr>
              <a:buSzPts val="900"/>
              <a:buChar char="•"/>
              <a:defRPr/>
            </a:lvl9pPr>
          </a:lstStyle>
          <a:p>
            <a:endParaRPr/>
          </a:p>
        </p:txBody>
      </p:sp>
      <p:sp>
        <p:nvSpPr>
          <p:cNvPr id="69" name="Google Shape;69;p16"/>
          <p:cNvSpPr txBox="1">
            <a:spLocks noGrp="1"/>
          </p:cNvSpPr>
          <p:nvPr>
            <p:ph type="dt" idx="10"/>
          </p:nvPr>
        </p:nvSpPr>
        <p:spPr>
          <a:xfrm>
            <a:off x="304800" y="4237568"/>
            <a:ext cx="1422400" cy="243417"/>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70" name="Google Shape;70;p16"/>
          <p:cNvSpPr txBox="1">
            <a:spLocks noGrp="1"/>
          </p:cNvSpPr>
          <p:nvPr>
            <p:ph type="ftr" idx="11"/>
          </p:nvPr>
        </p:nvSpPr>
        <p:spPr>
          <a:xfrm>
            <a:off x="2082800" y="4237568"/>
            <a:ext cx="1930400" cy="243417"/>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71" name="Google Shape;71;p16"/>
          <p:cNvSpPr txBox="1">
            <a:spLocks noGrp="1"/>
          </p:cNvSpPr>
          <p:nvPr>
            <p:ph type="sldNum" idx="12"/>
          </p:nvPr>
        </p:nvSpPr>
        <p:spPr>
          <a:xfrm>
            <a:off x="4368800" y="4237568"/>
            <a:ext cx="1422400" cy="243417"/>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defTabSz="1219170">
              <a:buClr>
                <a:srgbClr val="000000"/>
              </a:buClr>
            </a:pPr>
            <a:fld id="{00000000-1234-1234-1234-123412341234}" type="slidenum">
              <a:rPr lang="en" kern="0" smtClean="0"/>
              <a:pPr defTabSz="1219170">
                <a:buClr>
                  <a:srgbClr val="000000"/>
                </a:buClr>
              </a:pPr>
              <a:t>‹#›</a:t>
            </a:fld>
            <a:endParaRPr lang="en" kern="0"/>
          </a:p>
        </p:txBody>
      </p:sp>
    </p:spTree>
    <p:extLst>
      <p:ext uri="{BB962C8B-B14F-4D97-AF65-F5344CB8AC3E}">
        <p14:creationId xmlns:p14="http://schemas.microsoft.com/office/powerpoint/2010/main" val="890780307"/>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72"/>
        <p:cNvGrpSpPr/>
        <p:nvPr/>
      </p:nvGrpSpPr>
      <p:grpSpPr>
        <a:xfrm>
          <a:off x="0" y="0"/>
          <a:ext cx="0" cy="0"/>
          <a:chOff x="0" y="0"/>
          <a:chExt cx="0" cy="0"/>
        </a:xfrm>
      </p:grpSpPr>
      <p:sp>
        <p:nvSpPr>
          <p:cNvPr id="73" name="Google Shape;73;p17"/>
          <p:cNvSpPr txBox="1">
            <a:spLocks noGrp="1"/>
          </p:cNvSpPr>
          <p:nvPr>
            <p:ph type="title"/>
          </p:nvPr>
        </p:nvSpPr>
        <p:spPr>
          <a:xfrm>
            <a:off x="481541" y="2937933"/>
            <a:ext cx="5181600" cy="908051"/>
          </a:xfrm>
          <a:prstGeom prst="rect">
            <a:avLst/>
          </a:prstGeom>
          <a:noFill/>
          <a:ln>
            <a:noFill/>
          </a:ln>
        </p:spPr>
        <p:txBody>
          <a:bodyPr spcFirstLastPara="1" wrap="square" lIns="45725" tIns="22850" rIns="45725" bIns="22850" anchor="t" anchorCtr="0">
            <a:normAutofit/>
          </a:bodyPr>
          <a:lstStyle>
            <a:lvl1pPr lvl="0" algn="l">
              <a:spcBef>
                <a:spcPts val="0"/>
              </a:spcBef>
              <a:spcAft>
                <a:spcPts val="0"/>
              </a:spcAft>
              <a:buClr>
                <a:schemeClr val="dk1"/>
              </a:buClr>
              <a:buSzPts val="2000"/>
              <a:buFont typeface="Calibri"/>
              <a:buNone/>
              <a:defRPr sz="2667" b="1" cap="none"/>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a:endParaRPr/>
          </a:p>
        </p:txBody>
      </p:sp>
      <p:sp>
        <p:nvSpPr>
          <p:cNvPr id="74" name="Google Shape;74;p17"/>
          <p:cNvSpPr txBox="1">
            <a:spLocks noGrp="1"/>
          </p:cNvSpPr>
          <p:nvPr>
            <p:ph type="body" idx="1"/>
          </p:nvPr>
        </p:nvSpPr>
        <p:spPr>
          <a:xfrm>
            <a:off x="481541" y="1937810"/>
            <a:ext cx="5181600" cy="1000125"/>
          </a:xfrm>
          <a:prstGeom prst="rect">
            <a:avLst/>
          </a:prstGeom>
          <a:noFill/>
          <a:ln>
            <a:noFill/>
          </a:ln>
        </p:spPr>
        <p:txBody>
          <a:bodyPr spcFirstLastPara="1" wrap="square" lIns="45725" tIns="22850" rIns="45725" bIns="22850" anchor="b" anchorCtr="0">
            <a:normAutofit/>
          </a:bodyPr>
          <a:lstStyle>
            <a:lvl1pPr marL="609585" lvl="0" indent="-304792" algn="l">
              <a:spcBef>
                <a:spcPts val="267"/>
              </a:spcBef>
              <a:spcAft>
                <a:spcPts val="0"/>
              </a:spcAft>
              <a:buClr>
                <a:srgbClr val="888888"/>
              </a:buClr>
              <a:buSzPts val="1000"/>
              <a:buNone/>
              <a:defRPr sz="1333">
                <a:solidFill>
                  <a:srgbClr val="888888"/>
                </a:solidFill>
              </a:defRPr>
            </a:lvl1pPr>
            <a:lvl2pPr marL="1219170" lvl="1" indent="-304792" algn="l">
              <a:spcBef>
                <a:spcPts val="267"/>
              </a:spcBef>
              <a:spcAft>
                <a:spcPts val="0"/>
              </a:spcAft>
              <a:buClr>
                <a:srgbClr val="888888"/>
              </a:buClr>
              <a:buSzPts val="900"/>
              <a:buNone/>
              <a:defRPr sz="1200">
                <a:solidFill>
                  <a:srgbClr val="888888"/>
                </a:solidFill>
              </a:defRPr>
            </a:lvl2pPr>
            <a:lvl3pPr marL="1828754" lvl="2" indent="-304792" algn="l">
              <a:spcBef>
                <a:spcPts val="267"/>
              </a:spcBef>
              <a:spcAft>
                <a:spcPts val="0"/>
              </a:spcAft>
              <a:buClr>
                <a:srgbClr val="888888"/>
              </a:buClr>
              <a:buSzPts val="800"/>
              <a:buNone/>
              <a:defRPr sz="1067">
                <a:solidFill>
                  <a:srgbClr val="888888"/>
                </a:solidFill>
              </a:defRPr>
            </a:lvl3pPr>
            <a:lvl4pPr marL="2438339" lvl="3" indent="-304792" algn="l">
              <a:spcBef>
                <a:spcPts val="133"/>
              </a:spcBef>
              <a:spcAft>
                <a:spcPts val="0"/>
              </a:spcAft>
              <a:buClr>
                <a:srgbClr val="888888"/>
              </a:buClr>
              <a:buSzPts val="700"/>
              <a:buNone/>
              <a:defRPr sz="933">
                <a:solidFill>
                  <a:srgbClr val="888888"/>
                </a:solidFill>
              </a:defRPr>
            </a:lvl4pPr>
            <a:lvl5pPr marL="3047924" lvl="4" indent="-304792" algn="l">
              <a:spcBef>
                <a:spcPts val="133"/>
              </a:spcBef>
              <a:spcAft>
                <a:spcPts val="0"/>
              </a:spcAft>
              <a:buClr>
                <a:srgbClr val="888888"/>
              </a:buClr>
              <a:buSzPts val="700"/>
              <a:buNone/>
              <a:defRPr sz="933">
                <a:solidFill>
                  <a:srgbClr val="888888"/>
                </a:solidFill>
              </a:defRPr>
            </a:lvl5pPr>
            <a:lvl6pPr marL="3657509" lvl="5" indent="-304792" algn="l">
              <a:spcBef>
                <a:spcPts val="133"/>
              </a:spcBef>
              <a:spcAft>
                <a:spcPts val="0"/>
              </a:spcAft>
              <a:buClr>
                <a:srgbClr val="888888"/>
              </a:buClr>
              <a:buSzPts val="700"/>
              <a:buNone/>
              <a:defRPr sz="933">
                <a:solidFill>
                  <a:srgbClr val="888888"/>
                </a:solidFill>
              </a:defRPr>
            </a:lvl6pPr>
            <a:lvl7pPr marL="4267093" lvl="6" indent="-304792" algn="l">
              <a:spcBef>
                <a:spcPts val="133"/>
              </a:spcBef>
              <a:spcAft>
                <a:spcPts val="0"/>
              </a:spcAft>
              <a:buClr>
                <a:srgbClr val="888888"/>
              </a:buClr>
              <a:buSzPts val="700"/>
              <a:buNone/>
              <a:defRPr sz="933">
                <a:solidFill>
                  <a:srgbClr val="888888"/>
                </a:solidFill>
              </a:defRPr>
            </a:lvl7pPr>
            <a:lvl8pPr marL="4876678" lvl="7" indent="-304792" algn="l">
              <a:spcBef>
                <a:spcPts val="133"/>
              </a:spcBef>
              <a:spcAft>
                <a:spcPts val="0"/>
              </a:spcAft>
              <a:buClr>
                <a:srgbClr val="888888"/>
              </a:buClr>
              <a:buSzPts val="700"/>
              <a:buNone/>
              <a:defRPr sz="933">
                <a:solidFill>
                  <a:srgbClr val="888888"/>
                </a:solidFill>
              </a:defRPr>
            </a:lvl8pPr>
            <a:lvl9pPr marL="5486263" lvl="8" indent="-304792" algn="l">
              <a:spcBef>
                <a:spcPts val="133"/>
              </a:spcBef>
              <a:spcAft>
                <a:spcPts val="0"/>
              </a:spcAft>
              <a:buClr>
                <a:srgbClr val="888888"/>
              </a:buClr>
              <a:buSzPts val="700"/>
              <a:buNone/>
              <a:defRPr sz="933">
                <a:solidFill>
                  <a:srgbClr val="888888"/>
                </a:solidFill>
              </a:defRPr>
            </a:lvl9pPr>
          </a:lstStyle>
          <a:p>
            <a:endParaRPr/>
          </a:p>
        </p:txBody>
      </p:sp>
      <p:sp>
        <p:nvSpPr>
          <p:cNvPr id="75" name="Google Shape;75;p17"/>
          <p:cNvSpPr txBox="1">
            <a:spLocks noGrp="1"/>
          </p:cNvSpPr>
          <p:nvPr>
            <p:ph type="dt" idx="10"/>
          </p:nvPr>
        </p:nvSpPr>
        <p:spPr>
          <a:xfrm>
            <a:off x="304800" y="4237568"/>
            <a:ext cx="1422400" cy="243417"/>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76" name="Google Shape;76;p17"/>
          <p:cNvSpPr txBox="1">
            <a:spLocks noGrp="1"/>
          </p:cNvSpPr>
          <p:nvPr>
            <p:ph type="ftr" idx="11"/>
          </p:nvPr>
        </p:nvSpPr>
        <p:spPr>
          <a:xfrm>
            <a:off x="2082800" y="4237568"/>
            <a:ext cx="1930400" cy="243417"/>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77" name="Google Shape;77;p17"/>
          <p:cNvSpPr txBox="1">
            <a:spLocks noGrp="1"/>
          </p:cNvSpPr>
          <p:nvPr>
            <p:ph type="sldNum" idx="12"/>
          </p:nvPr>
        </p:nvSpPr>
        <p:spPr>
          <a:xfrm>
            <a:off x="4368800" y="4237568"/>
            <a:ext cx="1422400" cy="243417"/>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defTabSz="1219170">
              <a:buClr>
                <a:srgbClr val="000000"/>
              </a:buClr>
            </a:pPr>
            <a:fld id="{00000000-1234-1234-1234-123412341234}" type="slidenum">
              <a:rPr lang="en" kern="0" smtClean="0"/>
              <a:pPr defTabSz="1219170">
                <a:buClr>
                  <a:srgbClr val="000000"/>
                </a:buClr>
              </a:pPr>
              <a:t>‹#›</a:t>
            </a:fld>
            <a:endParaRPr lang="en" kern="0"/>
          </a:p>
        </p:txBody>
      </p:sp>
    </p:spTree>
    <p:extLst>
      <p:ext uri="{BB962C8B-B14F-4D97-AF65-F5344CB8AC3E}">
        <p14:creationId xmlns:p14="http://schemas.microsoft.com/office/powerpoint/2010/main" val="329844481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78"/>
        <p:cNvGrpSpPr/>
        <p:nvPr/>
      </p:nvGrpSpPr>
      <p:grpSpPr>
        <a:xfrm>
          <a:off x="0" y="0"/>
          <a:ext cx="0" cy="0"/>
          <a:chOff x="0" y="0"/>
          <a:chExt cx="0" cy="0"/>
        </a:xfrm>
      </p:grpSpPr>
      <p:sp>
        <p:nvSpPr>
          <p:cNvPr id="79" name="Google Shape;79;p18"/>
          <p:cNvSpPr txBox="1">
            <a:spLocks noGrp="1"/>
          </p:cNvSpPr>
          <p:nvPr>
            <p:ph type="title"/>
          </p:nvPr>
        </p:nvSpPr>
        <p:spPr>
          <a:xfrm>
            <a:off x="304800" y="183092"/>
            <a:ext cx="5486400" cy="762000"/>
          </a:xfrm>
          <a:prstGeom prst="rect">
            <a:avLst/>
          </a:prstGeom>
          <a:noFill/>
          <a:ln>
            <a:noFill/>
          </a:ln>
        </p:spPr>
        <p:txBody>
          <a:bodyPr spcFirstLastPara="1" wrap="square" lIns="45725" tIns="22850" rIns="45725" bIns="22850" anchor="ctr" anchorCtr="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a:endParaRPr/>
          </a:p>
        </p:txBody>
      </p:sp>
      <p:sp>
        <p:nvSpPr>
          <p:cNvPr id="80" name="Google Shape;80;p18"/>
          <p:cNvSpPr txBox="1">
            <a:spLocks noGrp="1"/>
          </p:cNvSpPr>
          <p:nvPr>
            <p:ph type="body" idx="1"/>
          </p:nvPr>
        </p:nvSpPr>
        <p:spPr>
          <a:xfrm>
            <a:off x="304800" y="1066800"/>
            <a:ext cx="2692400" cy="3017309"/>
          </a:xfrm>
          <a:prstGeom prst="rect">
            <a:avLst/>
          </a:prstGeom>
          <a:noFill/>
          <a:ln>
            <a:noFill/>
          </a:ln>
        </p:spPr>
        <p:txBody>
          <a:bodyPr spcFirstLastPara="1" wrap="square" lIns="45725" tIns="22850" rIns="45725" bIns="22850" anchor="t" anchorCtr="0">
            <a:normAutofit/>
          </a:bodyPr>
          <a:lstStyle>
            <a:lvl1pPr marL="609585" lvl="0" indent="-423323" algn="l">
              <a:spcBef>
                <a:spcPts val="400"/>
              </a:spcBef>
              <a:spcAft>
                <a:spcPts val="0"/>
              </a:spcAft>
              <a:buClr>
                <a:schemeClr val="dk1"/>
              </a:buClr>
              <a:buSzPts val="1400"/>
              <a:buChar char="•"/>
              <a:defRPr sz="1867"/>
            </a:lvl1pPr>
            <a:lvl2pPr marL="1219170" lvl="1" indent="-406390" algn="l">
              <a:spcBef>
                <a:spcPts val="267"/>
              </a:spcBef>
              <a:spcAft>
                <a:spcPts val="0"/>
              </a:spcAft>
              <a:buClr>
                <a:schemeClr val="dk1"/>
              </a:buClr>
              <a:buSzPts val="1200"/>
              <a:buChar char="–"/>
              <a:defRPr sz="1600"/>
            </a:lvl2pPr>
            <a:lvl3pPr marL="1828754" lvl="2" indent="-389457" algn="l">
              <a:spcBef>
                <a:spcPts val="267"/>
              </a:spcBef>
              <a:spcAft>
                <a:spcPts val="0"/>
              </a:spcAft>
              <a:buClr>
                <a:schemeClr val="dk1"/>
              </a:buClr>
              <a:buSzPts val="1000"/>
              <a:buChar char="•"/>
              <a:defRPr sz="1333"/>
            </a:lvl3pPr>
            <a:lvl4pPr marL="2438339" lvl="3" indent="-380990" algn="l">
              <a:spcBef>
                <a:spcPts val="267"/>
              </a:spcBef>
              <a:spcAft>
                <a:spcPts val="0"/>
              </a:spcAft>
              <a:buClr>
                <a:schemeClr val="dk1"/>
              </a:buClr>
              <a:buSzPts val="900"/>
              <a:buChar char="–"/>
              <a:defRPr sz="1200"/>
            </a:lvl4pPr>
            <a:lvl5pPr marL="3047924" lvl="4" indent="-380990" algn="l">
              <a:spcBef>
                <a:spcPts val="267"/>
              </a:spcBef>
              <a:spcAft>
                <a:spcPts val="0"/>
              </a:spcAft>
              <a:buClr>
                <a:schemeClr val="dk1"/>
              </a:buClr>
              <a:buSzPts val="900"/>
              <a:buChar char="»"/>
              <a:defRPr sz="1200"/>
            </a:lvl5pPr>
            <a:lvl6pPr marL="3657509" lvl="5" indent="-380990" algn="l">
              <a:spcBef>
                <a:spcPts val="267"/>
              </a:spcBef>
              <a:spcAft>
                <a:spcPts val="0"/>
              </a:spcAft>
              <a:buClr>
                <a:schemeClr val="dk1"/>
              </a:buClr>
              <a:buSzPts val="900"/>
              <a:buChar char="•"/>
              <a:defRPr sz="1200"/>
            </a:lvl6pPr>
            <a:lvl7pPr marL="4267093" lvl="6" indent="-380990" algn="l">
              <a:spcBef>
                <a:spcPts val="267"/>
              </a:spcBef>
              <a:spcAft>
                <a:spcPts val="0"/>
              </a:spcAft>
              <a:buClr>
                <a:schemeClr val="dk1"/>
              </a:buClr>
              <a:buSzPts val="900"/>
              <a:buChar char="•"/>
              <a:defRPr sz="1200"/>
            </a:lvl7pPr>
            <a:lvl8pPr marL="4876678" lvl="7" indent="-380990" algn="l">
              <a:spcBef>
                <a:spcPts val="267"/>
              </a:spcBef>
              <a:spcAft>
                <a:spcPts val="0"/>
              </a:spcAft>
              <a:buClr>
                <a:schemeClr val="dk1"/>
              </a:buClr>
              <a:buSzPts val="900"/>
              <a:buChar char="•"/>
              <a:defRPr sz="1200"/>
            </a:lvl8pPr>
            <a:lvl9pPr marL="5486263" lvl="8" indent="-380990" algn="l">
              <a:spcBef>
                <a:spcPts val="267"/>
              </a:spcBef>
              <a:spcAft>
                <a:spcPts val="0"/>
              </a:spcAft>
              <a:buClr>
                <a:schemeClr val="dk1"/>
              </a:buClr>
              <a:buSzPts val="900"/>
              <a:buChar char="•"/>
              <a:defRPr sz="1200"/>
            </a:lvl9pPr>
          </a:lstStyle>
          <a:p>
            <a:endParaRPr/>
          </a:p>
        </p:txBody>
      </p:sp>
      <p:sp>
        <p:nvSpPr>
          <p:cNvPr id="81" name="Google Shape;81;p18"/>
          <p:cNvSpPr txBox="1">
            <a:spLocks noGrp="1"/>
          </p:cNvSpPr>
          <p:nvPr>
            <p:ph type="body" idx="2"/>
          </p:nvPr>
        </p:nvSpPr>
        <p:spPr>
          <a:xfrm>
            <a:off x="3098800" y="1066800"/>
            <a:ext cx="2692400" cy="3017309"/>
          </a:xfrm>
          <a:prstGeom prst="rect">
            <a:avLst/>
          </a:prstGeom>
          <a:noFill/>
          <a:ln>
            <a:noFill/>
          </a:ln>
        </p:spPr>
        <p:txBody>
          <a:bodyPr spcFirstLastPara="1" wrap="square" lIns="45725" tIns="22850" rIns="45725" bIns="22850" anchor="t" anchorCtr="0">
            <a:normAutofit/>
          </a:bodyPr>
          <a:lstStyle>
            <a:lvl1pPr marL="609585" lvl="0" indent="-423323" algn="l">
              <a:spcBef>
                <a:spcPts val="400"/>
              </a:spcBef>
              <a:spcAft>
                <a:spcPts val="0"/>
              </a:spcAft>
              <a:buClr>
                <a:schemeClr val="dk1"/>
              </a:buClr>
              <a:buSzPts val="1400"/>
              <a:buChar char="•"/>
              <a:defRPr sz="1867"/>
            </a:lvl1pPr>
            <a:lvl2pPr marL="1219170" lvl="1" indent="-406390" algn="l">
              <a:spcBef>
                <a:spcPts val="267"/>
              </a:spcBef>
              <a:spcAft>
                <a:spcPts val="0"/>
              </a:spcAft>
              <a:buClr>
                <a:schemeClr val="dk1"/>
              </a:buClr>
              <a:buSzPts val="1200"/>
              <a:buChar char="–"/>
              <a:defRPr sz="1600"/>
            </a:lvl2pPr>
            <a:lvl3pPr marL="1828754" lvl="2" indent="-389457" algn="l">
              <a:spcBef>
                <a:spcPts val="267"/>
              </a:spcBef>
              <a:spcAft>
                <a:spcPts val="0"/>
              </a:spcAft>
              <a:buClr>
                <a:schemeClr val="dk1"/>
              </a:buClr>
              <a:buSzPts val="1000"/>
              <a:buChar char="•"/>
              <a:defRPr sz="1333"/>
            </a:lvl3pPr>
            <a:lvl4pPr marL="2438339" lvl="3" indent="-380990" algn="l">
              <a:spcBef>
                <a:spcPts val="267"/>
              </a:spcBef>
              <a:spcAft>
                <a:spcPts val="0"/>
              </a:spcAft>
              <a:buClr>
                <a:schemeClr val="dk1"/>
              </a:buClr>
              <a:buSzPts val="900"/>
              <a:buChar char="–"/>
              <a:defRPr sz="1200"/>
            </a:lvl4pPr>
            <a:lvl5pPr marL="3047924" lvl="4" indent="-380990" algn="l">
              <a:spcBef>
                <a:spcPts val="267"/>
              </a:spcBef>
              <a:spcAft>
                <a:spcPts val="0"/>
              </a:spcAft>
              <a:buClr>
                <a:schemeClr val="dk1"/>
              </a:buClr>
              <a:buSzPts val="900"/>
              <a:buChar char="»"/>
              <a:defRPr sz="1200"/>
            </a:lvl5pPr>
            <a:lvl6pPr marL="3657509" lvl="5" indent="-380990" algn="l">
              <a:spcBef>
                <a:spcPts val="267"/>
              </a:spcBef>
              <a:spcAft>
                <a:spcPts val="0"/>
              </a:spcAft>
              <a:buClr>
                <a:schemeClr val="dk1"/>
              </a:buClr>
              <a:buSzPts val="900"/>
              <a:buChar char="•"/>
              <a:defRPr sz="1200"/>
            </a:lvl6pPr>
            <a:lvl7pPr marL="4267093" lvl="6" indent="-380990" algn="l">
              <a:spcBef>
                <a:spcPts val="267"/>
              </a:spcBef>
              <a:spcAft>
                <a:spcPts val="0"/>
              </a:spcAft>
              <a:buClr>
                <a:schemeClr val="dk1"/>
              </a:buClr>
              <a:buSzPts val="900"/>
              <a:buChar char="•"/>
              <a:defRPr sz="1200"/>
            </a:lvl7pPr>
            <a:lvl8pPr marL="4876678" lvl="7" indent="-380990" algn="l">
              <a:spcBef>
                <a:spcPts val="267"/>
              </a:spcBef>
              <a:spcAft>
                <a:spcPts val="0"/>
              </a:spcAft>
              <a:buClr>
                <a:schemeClr val="dk1"/>
              </a:buClr>
              <a:buSzPts val="900"/>
              <a:buChar char="•"/>
              <a:defRPr sz="1200"/>
            </a:lvl8pPr>
            <a:lvl9pPr marL="5486263" lvl="8" indent="-380990" algn="l">
              <a:spcBef>
                <a:spcPts val="267"/>
              </a:spcBef>
              <a:spcAft>
                <a:spcPts val="0"/>
              </a:spcAft>
              <a:buClr>
                <a:schemeClr val="dk1"/>
              </a:buClr>
              <a:buSzPts val="900"/>
              <a:buChar char="•"/>
              <a:defRPr sz="1200"/>
            </a:lvl9pPr>
          </a:lstStyle>
          <a:p>
            <a:endParaRPr/>
          </a:p>
        </p:txBody>
      </p:sp>
      <p:sp>
        <p:nvSpPr>
          <p:cNvPr id="82" name="Google Shape;82;p18"/>
          <p:cNvSpPr txBox="1">
            <a:spLocks noGrp="1"/>
          </p:cNvSpPr>
          <p:nvPr>
            <p:ph type="dt" idx="10"/>
          </p:nvPr>
        </p:nvSpPr>
        <p:spPr>
          <a:xfrm>
            <a:off x="304800" y="4237568"/>
            <a:ext cx="1422400" cy="243417"/>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83" name="Google Shape;83;p18"/>
          <p:cNvSpPr txBox="1">
            <a:spLocks noGrp="1"/>
          </p:cNvSpPr>
          <p:nvPr>
            <p:ph type="ftr" idx="11"/>
          </p:nvPr>
        </p:nvSpPr>
        <p:spPr>
          <a:xfrm>
            <a:off x="2082800" y="4237568"/>
            <a:ext cx="1930400" cy="243417"/>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84" name="Google Shape;84;p18"/>
          <p:cNvSpPr txBox="1">
            <a:spLocks noGrp="1"/>
          </p:cNvSpPr>
          <p:nvPr>
            <p:ph type="sldNum" idx="12"/>
          </p:nvPr>
        </p:nvSpPr>
        <p:spPr>
          <a:xfrm>
            <a:off x="4368800" y="4237568"/>
            <a:ext cx="1422400" cy="243417"/>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defTabSz="1219170">
              <a:buClr>
                <a:srgbClr val="000000"/>
              </a:buClr>
            </a:pPr>
            <a:fld id="{00000000-1234-1234-1234-123412341234}" type="slidenum">
              <a:rPr lang="en" kern="0" smtClean="0"/>
              <a:pPr defTabSz="1219170">
                <a:buClr>
                  <a:srgbClr val="000000"/>
                </a:buClr>
              </a:pPr>
              <a:t>‹#›</a:t>
            </a:fld>
            <a:endParaRPr lang="en" kern="0"/>
          </a:p>
        </p:txBody>
      </p:sp>
    </p:spTree>
    <p:extLst>
      <p:ext uri="{BB962C8B-B14F-4D97-AF65-F5344CB8AC3E}">
        <p14:creationId xmlns:p14="http://schemas.microsoft.com/office/powerpoint/2010/main" val="134605525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85"/>
        <p:cNvGrpSpPr/>
        <p:nvPr/>
      </p:nvGrpSpPr>
      <p:grpSpPr>
        <a:xfrm>
          <a:off x="0" y="0"/>
          <a:ext cx="0" cy="0"/>
          <a:chOff x="0" y="0"/>
          <a:chExt cx="0" cy="0"/>
        </a:xfrm>
      </p:grpSpPr>
      <p:sp>
        <p:nvSpPr>
          <p:cNvPr id="86" name="Google Shape;86;p19"/>
          <p:cNvSpPr txBox="1">
            <a:spLocks noGrp="1"/>
          </p:cNvSpPr>
          <p:nvPr>
            <p:ph type="title"/>
          </p:nvPr>
        </p:nvSpPr>
        <p:spPr>
          <a:xfrm>
            <a:off x="304800" y="183092"/>
            <a:ext cx="5486400" cy="762000"/>
          </a:xfrm>
          <a:prstGeom prst="rect">
            <a:avLst/>
          </a:prstGeom>
          <a:noFill/>
          <a:ln>
            <a:noFill/>
          </a:ln>
        </p:spPr>
        <p:txBody>
          <a:bodyPr spcFirstLastPara="1" wrap="square" lIns="45725" tIns="22850" rIns="45725" bIns="22850" anchor="ctr" anchorCtr="0">
            <a:normAutofit/>
          </a:bodyPr>
          <a:lstStyle>
            <a:lvl1pPr lvl="0" algn="ctr">
              <a:spcBef>
                <a:spcPts val="0"/>
              </a:spcBef>
              <a:spcAft>
                <a:spcPts val="0"/>
              </a:spcAft>
              <a:buClr>
                <a:schemeClr val="dk1"/>
              </a:buClr>
              <a:buSzPts val="2200"/>
              <a:buFont typeface="Calibri"/>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a:endParaRPr/>
          </a:p>
        </p:txBody>
      </p:sp>
      <p:sp>
        <p:nvSpPr>
          <p:cNvPr id="87" name="Google Shape;87;p19"/>
          <p:cNvSpPr txBox="1">
            <a:spLocks noGrp="1"/>
          </p:cNvSpPr>
          <p:nvPr>
            <p:ph type="body" idx="1"/>
          </p:nvPr>
        </p:nvSpPr>
        <p:spPr>
          <a:xfrm>
            <a:off x="304800" y="1023409"/>
            <a:ext cx="2693459" cy="426508"/>
          </a:xfrm>
          <a:prstGeom prst="rect">
            <a:avLst/>
          </a:prstGeom>
          <a:noFill/>
          <a:ln>
            <a:noFill/>
          </a:ln>
        </p:spPr>
        <p:txBody>
          <a:bodyPr spcFirstLastPara="1" wrap="square" lIns="45725" tIns="22850" rIns="45725" bIns="22850" anchor="b" anchorCtr="0">
            <a:normAutofit/>
          </a:bodyPr>
          <a:lstStyle>
            <a:lvl1pPr marL="609585" lvl="0" indent="-304792" algn="l">
              <a:spcBef>
                <a:spcPts val="267"/>
              </a:spcBef>
              <a:spcAft>
                <a:spcPts val="0"/>
              </a:spcAft>
              <a:buClr>
                <a:schemeClr val="dk1"/>
              </a:buClr>
              <a:buSzPts val="1200"/>
              <a:buNone/>
              <a:defRPr sz="1600" b="1"/>
            </a:lvl1pPr>
            <a:lvl2pPr marL="1219170" lvl="1" indent="-304792" algn="l">
              <a:spcBef>
                <a:spcPts val="267"/>
              </a:spcBef>
              <a:spcAft>
                <a:spcPts val="0"/>
              </a:spcAft>
              <a:buClr>
                <a:schemeClr val="dk1"/>
              </a:buClr>
              <a:buSzPts val="1000"/>
              <a:buNone/>
              <a:defRPr sz="1333" b="1"/>
            </a:lvl2pPr>
            <a:lvl3pPr marL="1828754" lvl="2" indent="-304792" algn="l">
              <a:spcBef>
                <a:spcPts val="267"/>
              </a:spcBef>
              <a:spcAft>
                <a:spcPts val="0"/>
              </a:spcAft>
              <a:buClr>
                <a:schemeClr val="dk1"/>
              </a:buClr>
              <a:buSzPts val="900"/>
              <a:buNone/>
              <a:defRPr sz="1200" b="1"/>
            </a:lvl3pPr>
            <a:lvl4pPr marL="2438339" lvl="3" indent="-304792" algn="l">
              <a:spcBef>
                <a:spcPts val="267"/>
              </a:spcBef>
              <a:spcAft>
                <a:spcPts val="0"/>
              </a:spcAft>
              <a:buClr>
                <a:schemeClr val="dk1"/>
              </a:buClr>
              <a:buSzPts val="800"/>
              <a:buNone/>
              <a:defRPr sz="1067" b="1"/>
            </a:lvl4pPr>
            <a:lvl5pPr marL="3047924" lvl="4" indent="-304792" algn="l">
              <a:spcBef>
                <a:spcPts val="267"/>
              </a:spcBef>
              <a:spcAft>
                <a:spcPts val="0"/>
              </a:spcAft>
              <a:buClr>
                <a:schemeClr val="dk1"/>
              </a:buClr>
              <a:buSzPts val="800"/>
              <a:buNone/>
              <a:defRPr sz="1067" b="1"/>
            </a:lvl5pPr>
            <a:lvl6pPr marL="3657509" lvl="5" indent="-304792" algn="l">
              <a:spcBef>
                <a:spcPts val="267"/>
              </a:spcBef>
              <a:spcAft>
                <a:spcPts val="0"/>
              </a:spcAft>
              <a:buClr>
                <a:schemeClr val="dk1"/>
              </a:buClr>
              <a:buSzPts val="800"/>
              <a:buNone/>
              <a:defRPr sz="1067" b="1"/>
            </a:lvl6pPr>
            <a:lvl7pPr marL="4267093" lvl="6" indent="-304792" algn="l">
              <a:spcBef>
                <a:spcPts val="267"/>
              </a:spcBef>
              <a:spcAft>
                <a:spcPts val="0"/>
              </a:spcAft>
              <a:buClr>
                <a:schemeClr val="dk1"/>
              </a:buClr>
              <a:buSzPts val="800"/>
              <a:buNone/>
              <a:defRPr sz="1067" b="1"/>
            </a:lvl7pPr>
            <a:lvl8pPr marL="4876678" lvl="7" indent="-304792" algn="l">
              <a:spcBef>
                <a:spcPts val="267"/>
              </a:spcBef>
              <a:spcAft>
                <a:spcPts val="0"/>
              </a:spcAft>
              <a:buClr>
                <a:schemeClr val="dk1"/>
              </a:buClr>
              <a:buSzPts val="800"/>
              <a:buNone/>
              <a:defRPr sz="1067" b="1"/>
            </a:lvl8pPr>
            <a:lvl9pPr marL="5486263" lvl="8" indent="-304792" algn="l">
              <a:spcBef>
                <a:spcPts val="267"/>
              </a:spcBef>
              <a:spcAft>
                <a:spcPts val="0"/>
              </a:spcAft>
              <a:buClr>
                <a:schemeClr val="dk1"/>
              </a:buClr>
              <a:buSzPts val="800"/>
              <a:buNone/>
              <a:defRPr sz="1067" b="1"/>
            </a:lvl9pPr>
          </a:lstStyle>
          <a:p>
            <a:endParaRPr/>
          </a:p>
        </p:txBody>
      </p:sp>
      <p:sp>
        <p:nvSpPr>
          <p:cNvPr id="88" name="Google Shape;88;p19"/>
          <p:cNvSpPr txBox="1">
            <a:spLocks noGrp="1"/>
          </p:cNvSpPr>
          <p:nvPr>
            <p:ph type="body" idx="2"/>
          </p:nvPr>
        </p:nvSpPr>
        <p:spPr>
          <a:xfrm>
            <a:off x="304800" y="1449917"/>
            <a:ext cx="2693459" cy="2634192"/>
          </a:xfrm>
          <a:prstGeom prst="rect">
            <a:avLst/>
          </a:prstGeom>
          <a:noFill/>
          <a:ln>
            <a:noFill/>
          </a:ln>
        </p:spPr>
        <p:txBody>
          <a:bodyPr spcFirstLastPara="1" wrap="square" lIns="45725" tIns="22850" rIns="45725" bIns="22850" anchor="t" anchorCtr="0">
            <a:normAutofit/>
          </a:bodyPr>
          <a:lstStyle>
            <a:lvl1pPr marL="609585" lvl="0" indent="-406390" algn="l">
              <a:spcBef>
                <a:spcPts val="267"/>
              </a:spcBef>
              <a:spcAft>
                <a:spcPts val="0"/>
              </a:spcAft>
              <a:buClr>
                <a:schemeClr val="dk1"/>
              </a:buClr>
              <a:buSzPts val="1200"/>
              <a:buChar char="•"/>
              <a:defRPr sz="1600"/>
            </a:lvl1pPr>
            <a:lvl2pPr marL="1219170" lvl="1" indent="-389457" algn="l">
              <a:spcBef>
                <a:spcPts val="267"/>
              </a:spcBef>
              <a:spcAft>
                <a:spcPts val="0"/>
              </a:spcAft>
              <a:buClr>
                <a:schemeClr val="dk1"/>
              </a:buClr>
              <a:buSzPts val="1000"/>
              <a:buChar char="–"/>
              <a:defRPr sz="1333"/>
            </a:lvl2pPr>
            <a:lvl3pPr marL="1828754" lvl="2" indent="-380990" algn="l">
              <a:spcBef>
                <a:spcPts val="267"/>
              </a:spcBef>
              <a:spcAft>
                <a:spcPts val="0"/>
              </a:spcAft>
              <a:buClr>
                <a:schemeClr val="dk1"/>
              </a:buClr>
              <a:buSzPts val="900"/>
              <a:buChar char="•"/>
              <a:defRPr sz="1200"/>
            </a:lvl3pPr>
            <a:lvl4pPr marL="2438339" lvl="3" indent="-372524" algn="l">
              <a:spcBef>
                <a:spcPts val="267"/>
              </a:spcBef>
              <a:spcAft>
                <a:spcPts val="0"/>
              </a:spcAft>
              <a:buClr>
                <a:schemeClr val="dk1"/>
              </a:buClr>
              <a:buSzPts val="800"/>
              <a:buChar char="–"/>
              <a:defRPr sz="1067"/>
            </a:lvl4pPr>
            <a:lvl5pPr marL="3047924" lvl="4" indent="-372524" algn="l">
              <a:spcBef>
                <a:spcPts val="267"/>
              </a:spcBef>
              <a:spcAft>
                <a:spcPts val="0"/>
              </a:spcAft>
              <a:buClr>
                <a:schemeClr val="dk1"/>
              </a:buClr>
              <a:buSzPts val="800"/>
              <a:buChar char="»"/>
              <a:defRPr sz="1067"/>
            </a:lvl5pPr>
            <a:lvl6pPr marL="3657509" lvl="5" indent="-372524" algn="l">
              <a:spcBef>
                <a:spcPts val="267"/>
              </a:spcBef>
              <a:spcAft>
                <a:spcPts val="0"/>
              </a:spcAft>
              <a:buClr>
                <a:schemeClr val="dk1"/>
              </a:buClr>
              <a:buSzPts val="800"/>
              <a:buChar char="•"/>
              <a:defRPr sz="1067"/>
            </a:lvl6pPr>
            <a:lvl7pPr marL="4267093" lvl="6" indent="-372524" algn="l">
              <a:spcBef>
                <a:spcPts val="267"/>
              </a:spcBef>
              <a:spcAft>
                <a:spcPts val="0"/>
              </a:spcAft>
              <a:buClr>
                <a:schemeClr val="dk1"/>
              </a:buClr>
              <a:buSzPts val="800"/>
              <a:buChar char="•"/>
              <a:defRPr sz="1067"/>
            </a:lvl7pPr>
            <a:lvl8pPr marL="4876678" lvl="7" indent="-372524" algn="l">
              <a:spcBef>
                <a:spcPts val="267"/>
              </a:spcBef>
              <a:spcAft>
                <a:spcPts val="0"/>
              </a:spcAft>
              <a:buClr>
                <a:schemeClr val="dk1"/>
              </a:buClr>
              <a:buSzPts val="800"/>
              <a:buChar char="•"/>
              <a:defRPr sz="1067"/>
            </a:lvl8pPr>
            <a:lvl9pPr marL="5486263" lvl="8" indent="-372524" algn="l">
              <a:spcBef>
                <a:spcPts val="267"/>
              </a:spcBef>
              <a:spcAft>
                <a:spcPts val="0"/>
              </a:spcAft>
              <a:buClr>
                <a:schemeClr val="dk1"/>
              </a:buClr>
              <a:buSzPts val="800"/>
              <a:buChar char="•"/>
              <a:defRPr sz="1067"/>
            </a:lvl9pPr>
          </a:lstStyle>
          <a:p>
            <a:endParaRPr/>
          </a:p>
        </p:txBody>
      </p:sp>
      <p:sp>
        <p:nvSpPr>
          <p:cNvPr id="89" name="Google Shape;89;p19"/>
          <p:cNvSpPr txBox="1">
            <a:spLocks noGrp="1"/>
          </p:cNvSpPr>
          <p:nvPr>
            <p:ph type="body" idx="3"/>
          </p:nvPr>
        </p:nvSpPr>
        <p:spPr>
          <a:xfrm>
            <a:off x="3096684" y="1023409"/>
            <a:ext cx="2694517" cy="426508"/>
          </a:xfrm>
          <a:prstGeom prst="rect">
            <a:avLst/>
          </a:prstGeom>
          <a:noFill/>
          <a:ln>
            <a:noFill/>
          </a:ln>
        </p:spPr>
        <p:txBody>
          <a:bodyPr spcFirstLastPara="1" wrap="square" lIns="45725" tIns="22850" rIns="45725" bIns="22850" anchor="b" anchorCtr="0">
            <a:normAutofit/>
          </a:bodyPr>
          <a:lstStyle>
            <a:lvl1pPr marL="609585" lvl="0" indent="-304792" algn="l">
              <a:spcBef>
                <a:spcPts val="267"/>
              </a:spcBef>
              <a:spcAft>
                <a:spcPts val="0"/>
              </a:spcAft>
              <a:buClr>
                <a:schemeClr val="dk1"/>
              </a:buClr>
              <a:buSzPts val="1200"/>
              <a:buNone/>
              <a:defRPr sz="1600" b="1"/>
            </a:lvl1pPr>
            <a:lvl2pPr marL="1219170" lvl="1" indent="-304792" algn="l">
              <a:spcBef>
                <a:spcPts val="267"/>
              </a:spcBef>
              <a:spcAft>
                <a:spcPts val="0"/>
              </a:spcAft>
              <a:buClr>
                <a:schemeClr val="dk1"/>
              </a:buClr>
              <a:buSzPts val="1000"/>
              <a:buNone/>
              <a:defRPr sz="1333" b="1"/>
            </a:lvl2pPr>
            <a:lvl3pPr marL="1828754" lvl="2" indent="-304792" algn="l">
              <a:spcBef>
                <a:spcPts val="267"/>
              </a:spcBef>
              <a:spcAft>
                <a:spcPts val="0"/>
              </a:spcAft>
              <a:buClr>
                <a:schemeClr val="dk1"/>
              </a:buClr>
              <a:buSzPts val="900"/>
              <a:buNone/>
              <a:defRPr sz="1200" b="1"/>
            </a:lvl3pPr>
            <a:lvl4pPr marL="2438339" lvl="3" indent="-304792" algn="l">
              <a:spcBef>
                <a:spcPts val="267"/>
              </a:spcBef>
              <a:spcAft>
                <a:spcPts val="0"/>
              </a:spcAft>
              <a:buClr>
                <a:schemeClr val="dk1"/>
              </a:buClr>
              <a:buSzPts val="800"/>
              <a:buNone/>
              <a:defRPr sz="1067" b="1"/>
            </a:lvl4pPr>
            <a:lvl5pPr marL="3047924" lvl="4" indent="-304792" algn="l">
              <a:spcBef>
                <a:spcPts val="267"/>
              </a:spcBef>
              <a:spcAft>
                <a:spcPts val="0"/>
              </a:spcAft>
              <a:buClr>
                <a:schemeClr val="dk1"/>
              </a:buClr>
              <a:buSzPts val="800"/>
              <a:buNone/>
              <a:defRPr sz="1067" b="1"/>
            </a:lvl5pPr>
            <a:lvl6pPr marL="3657509" lvl="5" indent="-304792" algn="l">
              <a:spcBef>
                <a:spcPts val="267"/>
              </a:spcBef>
              <a:spcAft>
                <a:spcPts val="0"/>
              </a:spcAft>
              <a:buClr>
                <a:schemeClr val="dk1"/>
              </a:buClr>
              <a:buSzPts val="800"/>
              <a:buNone/>
              <a:defRPr sz="1067" b="1"/>
            </a:lvl6pPr>
            <a:lvl7pPr marL="4267093" lvl="6" indent="-304792" algn="l">
              <a:spcBef>
                <a:spcPts val="267"/>
              </a:spcBef>
              <a:spcAft>
                <a:spcPts val="0"/>
              </a:spcAft>
              <a:buClr>
                <a:schemeClr val="dk1"/>
              </a:buClr>
              <a:buSzPts val="800"/>
              <a:buNone/>
              <a:defRPr sz="1067" b="1"/>
            </a:lvl7pPr>
            <a:lvl8pPr marL="4876678" lvl="7" indent="-304792" algn="l">
              <a:spcBef>
                <a:spcPts val="267"/>
              </a:spcBef>
              <a:spcAft>
                <a:spcPts val="0"/>
              </a:spcAft>
              <a:buClr>
                <a:schemeClr val="dk1"/>
              </a:buClr>
              <a:buSzPts val="800"/>
              <a:buNone/>
              <a:defRPr sz="1067" b="1"/>
            </a:lvl8pPr>
            <a:lvl9pPr marL="5486263" lvl="8" indent="-304792" algn="l">
              <a:spcBef>
                <a:spcPts val="267"/>
              </a:spcBef>
              <a:spcAft>
                <a:spcPts val="0"/>
              </a:spcAft>
              <a:buClr>
                <a:schemeClr val="dk1"/>
              </a:buClr>
              <a:buSzPts val="800"/>
              <a:buNone/>
              <a:defRPr sz="1067" b="1"/>
            </a:lvl9pPr>
          </a:lstStyle>
          <a:p>
            <a:endParaRPr/>
          </a:p>
        </p:txBody>
      </p:sp>
      <p:sp>
        <p:nvSpPr>
          <p:cNvPr id="90" name="Google Shape;90;p19"/>
          <p:cNvSpPr txBox="1">
            <a:spLocks noGrp="1"/>
          </p:cNvSpPr>
          <p:nvPr>
            <p:ph type="body" idx="4"/>
          </p:nvPr>
        </p:nvSpPr>
        <p:spPr>
          <a:xfrm>
            <a:off x="3096684" y="1449917"/>
            <a:ext cx="2694517" cy="2634192"/>
          </a:xfrm>
          <a:prstGeom prst="rect">
            <a:avLst/>
          </a:prstGeom>
          <a:noFill/>
          <a:ln>
            <a:noFill/>
          </a:ln>
        </p:spPr>
        <p:txBody>
          <a:bodyPr spcFirstLastPara="1" wrap="square" lIns="45725" tIns="22850" rIns="45725" bIns="22850" anchor="t" anchorCtr="0">
            <a:normAutofit/>
          </a:bodyPr>
          <a:lstStyle>
            <a:lvl1pPr marL="609585" lvl="0" indent="-406390" algn="l">
              <a:spcBef>
                <a:spcPts val="267"/>
              </a:spcBef>
              <a:spcAft>
                <a:spcPts val="0"/>
              </a:spcAft>
              <a:buClr>
                <a:schemeClr val="dk1"/>
              </a:buClr>
              <a:buSzPts val="1200"/>
              <a:buChar char="•"/>
              <a:defRPr sz="1600"/>
            </a:lvl1pPr>
            <a:lvl2pPr marL="1219170" lvl="1" indent="-389457" algn="l">
              <a:spcBef>
                <a:spcPts val="267"/>
              </a:spcBef>
              <a:spcAft>
                <a:spcPts val="0"/>
              </a:spcAft>
              <a:buClr>
                <a:schemeClr val="dk1"/>
              </a:buClr>
              <a:buSzPts val="1000"/>
              <a:buChar char="–"/>
              <a:defRPr sz="1333"/>
            </a:lvl2pPr>
            <a:lvl3pPr marL="1828754" lvl="2" indent="-380990" algn="l">
              <a:spcBef>
                <a:spcPts val="267"/>
              </a:spcBef>
              <a:spcAft>
                <a:spcPts val="0"/>
              </a:spcAft>
              <a:buClr>
                <a:schemeClr val="dk1"/>
              </a:buClr>
              <a:buSzPts val="900"/>
              <a:buChar char="•"/>
              <a:defRPr sz="1200"/>
            </a:lvl3pPr>
            <a:lvl4pPr marL="2438339" lvl="3" indent="-372524" algn="l">
              <a:spcBef>
                <a:spcPts val="267"/>
              </a:spcBef>
              <a:spcAft>
                <a:spcPts val="0"/>
              </a:spcAft>
              <a:buClr>
                <a:schemeClr val="dk1"/>
              </a:buClr>
              <a:buSzPts val="800"/>
              <a:buChar char="–"/>
              <a:defRPr sz="1067"/>
            </a:lvl4pPr>
            <a:lvl5pPr marL="3047924" lvl="4" indent="-372524" algn="l">
              <a:spcBef>
                <a:spcPts val="267"/>
              </a:spcBef>
              <a:spcAft>
                <a:spcPts val="0"/>
              </a:spcAft>
              <a:buClr>
                <a:schemeClr val="dk1"/>
              </a:buClr>
              <a:buSzPts val="800"/>
              <a:buChar char="»"/>
              <a:defRPr sz="1067"/>
            </a:lvl5pPr>
            <a:lvl6pPr marL="3657509" lvl="5" indent="-372524" algn="l">
              <a:spcBef>
                <a:spcPts val="267"/>
              </a:spcBef>
              <a:spcAft>
                <a:spcPts val="0"/>
              </a:spcAft>
              <a:buClr>
                <a:schemeClr val="dk1"/>
              </a:buClr>
              <a:buSzPts val="800"/>
              <a:buChar char="•"/>
              <a:defRPr sz="1067"/>
            </a:lvl6pPr>
            <a:lvl7pPr marL="4267093" lvl="6" indent="-372524" algn="l">
              <a:spcBef>
                <a:spcPts val="267"/>
              </a:spcBef>
              <a:spcAft>
                <a:spcPts val="0"/>
              </a:spcAft>
              <a:buClr>
                <a:schemeClr val="dk1"/>
              </a:buClr>
              <a:buSzPts val="800"/>
              <a:buChar char="•"/>
              <a:defRPr sz="1067"/>
            </a:lvl7pPr>
            <a:lvl8pPr marL="4876678" lvl="7" indent="-372524" algn="l">
              <a:spcBef>
                <a:spcPts val="267"/>
              </a:spcBef>
              <a:spcAft>
                <a:spcPts val="0"/>
              </a:spcAft>
              <a:buClr>
                <a:schemeClr val="dk1"/>
              </a:buClr>
              <a:buSzPts val="800"/>
              <a:buChar char="•"/>
              <a:defRPr sz="1067"/>
            </a:lvl8pPr>
            <a:lvl9pPr marL="5486263" lvl="8" indent="-372524" algn="l">
              <a:spcBef>
                <a:spcPts val="267"/>
              </a:spcBef>
              <a:spcAft>
                <a:spcPts val="0"/>
              </a:spcAft>
              <a:buClr>
                <a:schemeClr val="dk1"/>
              </a:buClr>
              <a:buSzPts val="800"/>
              <a:buChar char="•"/>
              <a:defRPr sz="1067"/>
            </a:lvl9pPr>
          </a:lstStyle>
          <a:p>
            <a:endParaRPr/>
          </a:p>
        </p:txBody>
      </p:sp>
      <p:sp>
        <p:nvSpPr>
          <p:cNvPr id="91" name="Google Shape;91;p19"/>
          <p:cNvSpPr txBox="1">
            <a:spLocks noGrp="1"/>
          </p:cNvSpPr>
          <p:nvPr>
            <p:ph type="dt" idx="10"/>
          </p:nvPr>
        </p:nvSpPr>
        <p:spPr>
          <a:xfrm>
            <a:off x="304800" y="4237568"/>
            <a:ext cx="1422400" cy="243417"/>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92" name="Google Shape;92;p19"/>
          <p:cNvSpPr txBox="1">
            <a:spLocks noGrp="1"/>
          </p:cNvSpPr>
          <p:nvPr>
            <p:ph type="ftr" idx="11"/>
          </p:nvPr>
        </p:nvSpPr>
        <p:spPr>
          <a:xfrm>
            <a:off x="2082800" y="4237568"/>
            <a:ext cx="1930400" cy="243417"/>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93" name="Google Shape;93;p19"/>
          <p:cNvSpPr txBox="1">
            <a:spLocks noGrp="1"/>
          </p:cNvSpPr>
          <p:nvPr>
            <p:ph type="sldNum" idx="12"/>
          </p:nvPr>
        </p:nvSpPr>
        <p:spPr>
          <a:xfrm>
            <a:off x="4368800" y="4237568"/>
            <a:ext cx="1422400" cy="243417"/>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defTabSz="1219170">
              <a:buClr>
                <a:srgbClr val="000000"/>
              </a:buClr>
            </a:pPr>
            <a:fld id="{00000000-1234-1234-1234-123412341234}" type="slidenum">
              <a:rPr lang="en" kern="0" smtClean="0"/>
              <a:pPr defTabSz="1219170">
                <a:buClr>
                  <a:srgbClr val="000000"/>
                </a:buClr>
              </a:pPr>
              <a:t>‹#›</a:t>
            </a:fld>
            <a:endParaRPr lang="en" kern="0"/>
          </a:p>
        </p:txBody>
      </p:sp>
    </p:spTree>
    <p:extLst>
      <p:ext uri="{BB962C8B-B14F-4D97-AF65-F5344CB8AC3E}">
        <p14:creationId xmlns:p14="http://schemas.microsoft.com/office/powerpoint/2010/main" val="2064595892"/>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94"/>
        <p:cNvGrpSpPr/>
        <p:nvPr/>
      </p:nvGrpSpPr>
      <p:grpSpPr>
        <a:xfrm>
          <a:off x="0" y="0"/>
          <a:ext cx="0" cy="0"/>
          <a:chOff x="0" y="0"/>
          <a:chExt cx="0" cy="0"/>
        </a:xfrm>
      </p:grpSpPr>
      <p:sp>
        <p:nvSpPr>
          <p:cNvPr id="95" name="Google Shape;95;p20"/>
          <p:cNvSpPr txBox="1">
            <a:spLocks noGrp="1"/>
          </p:cNvSpPr>
          <p:nvPr>
            <p:ph type="title"/>
          </p:nvPr>
        </p:nvSpPr>
        <p:spPr>
          <a:xfrm>
            <a:off x="304800" y="183092"/>
            <a:ext cx="5486400" cy="762000"/>
          </a:xfrm>
          <a:prstGeom prst="rect">
            <a:avLst/>
          </a:prstGeom>
          <a:noFill/>
          <a:ln>
            <a:noFill/>
          </a:ln>
        </p:spPr>
        <p:txBody>
          <a:bodyPr spcFirstLastPara="1" wrap="square" lIns="45725" tIns="22850" rIns="45725" bIns="22850" anchor="ctr" anchorCtr="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a:endParaRPr/>
          </a:p>
        </p:txBody>
      </p:sp>
      <p:sp>
        <p:nvSpPr>
          <p:cNvPr id="96" name="Google Shape;96;p20"/>
          <p:cNvSpPr txBox="1">
            <a:spLocks noGrp="1"/>
          </p:cNvSpPr>
          <p:nvPr>
            <p:ph type="dt" idx="10"/>
          </p:nvPr>
        </p:nvSpPr>
        <p:spPr>
          <a:xfrm>
            <a:off x="304800" y="4237568"/>
            <a:ext cx="1422400" cy="243417"/>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97" name="Google Shape;97;p20"/>
          <p:cNvSpPr txBox="1">
            <a:spLocks noGrp="1"/>
          </p:cNvSpPr>
          <p:nvPr>
            <p:ph type="ftr" idx="11"/>
          </p:nvPr>
        </p:nvSpPr>
        <p:spPr>
          <a:xfrm>
            <a:off x="2082800" y="4237568"/>
            <a:ext cx="1930400" cy="243417"/>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98" name="Google Shape;98;p20"/>
          <p:cNvSpPr txBox="1">
            <a:spLocks noGrp="1"/>
          </p:cNvSpPr>
          <p:nvPr>
            <p:ph type="sldNum" idx="12"/>
          </p:nvPr>
        </p:nvSpPr>
        <p:spPr>
          <a:xfrm>
            <a:off x="4368800" y="4237568"/>
            <a:ext cx="1422400" cy="243417"/>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defTabSz="1219170">
              <a:buClr>
                <a:srgbClr val="000000"/>
              </a:buClr>
            </a:pPr>
            <a:fld id="{00000000-1234-1234-1234-123412341234}" type="slidenum">
              <a:rPr lang="en" kern="0" smtClean="0"/>
              <a:pPr defTabSz="1219170">
                <a:buClr>
                  <a:srgbClr val="000000"/>
                </a:buClr>
              </a:pPr>
              <a:t>‹#›</a:t>
            </a:fld>
            <a:endParaRPr lang="en" kern="0"/>
          </a:p>
        </p:txBody>
      </p:sp>
    </p:spTree>
    <p:extLst>
      <p:ext uri="{BB962C8B-B14F-4D97-AF65-F5344CB8AC3E}">
        <p14:creationId xmlns:p14="http://schemas.microsoft.com/office/powerpoint/2010/main" val="166151346"/>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99"/>
        <p:cNvGrpSpPr/>
        <p:nvPr/>
      </p:nvGrpSpPr>
      <p:grpSpPr>
        <a:xfrm>
          <a:off x="0" y="0"/>
          <a:ext cx="0" cy="0"/>
          <a:chOff x="0" y="0"/>
          <a:chExt cx="0" cy="0"/>
        </a:xfrm>
      </p:grpSpPr>
      <p:sp>
        <p:nvSpPr>
          <p:cNvPr id="100" name="Google Shape;100;p21"/>
          <p:cNvSpPr txBox="1">
            <a:spLocks noGrp="1"/>
          </p:cNvSpPr>
          <p:nvPr>
            <p:ph type="title"/>
          </p:nvPr>
        </p:nvSpPr>
        <p:spPr>
          <a:xfrm>
            <a:off x="304801" y="182034"/>
            <a:ext cx="2005543" cy="774700"/>
          </a:xfrm>
          <a:prstGeom prst="rect">
            <a:avLst/>
          </a:prstGeom>
          <a:noFill/>
          <a:ln>
            <a:noFill/>
          </a:ln>
        </p:spPr>
        <p:txBody>
          <a:bodyPr spcFirstLastPara="1" wrap="square" lIns="45725" tIns="22850" rIns="45725" bIns="22850" anchor="b" anchorCtr="0">
            <a:normAutofit/>
          </a:bodyPr>
          <a:lstStyle>
            <a:lvl1pPr lvl="0" algn="l">
              <a:spcBef>
                <a:spcPts val="0"/>
              </a:spcBef>
              <a:spcAft>
                <a:spcPts val="0"/>
              </a:spcAft>
              <a:buClr>
                <a:schemeClr val="dk1"/>
              </a:buClr>
              <a:buSzPts val="1000"/>
              <a:buFont typeface="Calibri"/>
              <a:buNone/>
              <a:defRPr sz="1333" b="1"/>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a:endParaRPr/>
          </a:p>
        </p:txBody>
      </p:sp>
      <p:sp>
        <p:nvSpPr>
          <p:cNvPr id="101" name="Google Shape;101;p21"/>
          <p:cNvSpPr txBox="1">
            <a:spLocks noGrp="1"/>
          </p:cNvSpPr>
          <p:nvPr>
            <p:ph type="body" idx="1"/>
          </p:nvPr>
        </p:nvSpPr>
        <p:spPr>
          <a:xfrm>
            <a:off x="2383368" y="182034"/>
            <a:ext cx="3407833" cy="3902076"/>
          </a:xfrm>
          <a:prstGeom prst="rect">
            <a:avLst/>
          </a:prstGeom>
          <a:noFill/>
          <a:ln>
            <a:noFill/>
          </a:ln>
        </p:spPr>
        <p:txBody>
          <a:bodyPr spcFirstLastPara="1" wrap="square" lIns="45725" tIns="22850" rIns="45725" bIns="22850" anchor="t" anchorCtr="0">
            <a:normAutofit/>
          </a:bodyPr>
          <a:lstStyle>
            <a:lvl1pPr marL="609585" lvl="0" indent="-440256" algn="l">
              <a:spcBef>
                <a:spcPts val="400"/>
              </a:spcBef>
              <a:spcAft>
                <a:spcPts val="0"/>
              </a:spcAft>
              <a:buClr>
                <a:schemeClr val="dk1"/>
              </a:buClr>
              <a:buSzPts val="1600"/>
              <a:buChar char="•"/>
              <a:defRPr sz="2133"/>
            </a:lvl1pPr>
            <a:lvl2pPr marL="1219170" lvl="1" indent="-423323" algn="l">
              <a:spcBef>
                <a:spcPts val="400"/>
              </a:spcBef>
              <a:spcAft>
                <a:spcPts val="0"/>
              </a:spcAft>
              <a:buClr>
                <a:schemeClr val="dk1"/>
              </a:buClr>
              <a:buSzPts val="1400"/>
              <a:buChar char="–"/>
              <a:defRPr sz="1867"/>
            </a:lvl2pPr>
            <a:lvl3pPr marL="1828754" lvl="2" indent="-406390" algn="l">
              <a:spcBef>
                <a:spcPts val="267"/>
              </a:spcBef>
              <a:spcAft>
                <a:spcPts val="0"/>
              </a:spcAft>
              <a:buClr>
                <a:schemeClr val="dk1"/>
              </a:buClr>
              <a:buSzPts val="1200"/>
              <a:buChar char="•"/>
              <a:defRPr sz="1600"/>
            </a:lvl3pPr>
            <a:lvl4pPr marL="2438339" lvl="3" indent="-389457" algn="l">
              <a:spcBef>
                <a:spcPts val="267"/>
              </a:spcBef>
              <a:spcAft>
                <a:spcPts val="0"/>
              </a:spcAft>
              <a:buClr>
                <a:schemeClr val="dk1"/>
              </a:buClr>
              <a:buSzPts val="1000"/>
              <a:buChar char="–"/>
              <a:defRPr sz="1333"/>
            </a:lvl4pPr>
            <a:lvl5pPr marL="3047924" lvl="4" indent="-389457" algn="l">
              <a:spcBef>
                <a:spcPts val="267"/>
              </a:spcBef>
              <a:spcAft>
                <a:spcPts val="0"/>
              </a:spcAft>
              <a:buClr>
                <a:schemeClr val="dk1"/>
              </a:buClr>
              <a:buSzPts val="1000"/>
              <a:buChar char="»"/>
              <a:defRPr sz="1333"/>
            </a:lvl5pPr>
            <a:lvl6pPr marL="3657509" lvl="5" indent="-389457" algn="l">
              <a:spcBef>
                <a:spcPts val="267"/>
              </a:spcBef>
              <a:spcAft>
                <a:spcPts val="0"/>
              </a:spcAft>
              <a:buClr>
                <a:schemeClr val="dk1"/>
              </a:buClr>
              <a:buSzPts val="1000"/>
              <a:buChar char="•"/>
              <a:defRPr sz="1333"/>
            </a:lvl6pPr>
            <a:lvl7pPr marL="4267093" lvl="6" indent="-389457" algn="l">
              <a:spcBef>
                <a:spcPts val="267"/>
              </a:spcBef>
              <a:spcAft>
                <a:spcPts val="0"/>
              </a:spcAft>
              <a:buClr>
                <a:schemeClr val="dk1"/>
              </a:buClr>
              <a:buSzPts val="1000"/>
              <a:buChar char="•"/>
              <a:defRPr sz="1333"/>
            </a:lvl7pPr>
            <a:lvl8pPr marL="4876678" lvl="7" indent="-389457" algn="l">
              <a:spcBef>
                <a:spcPts val="267"/>
              </a:spcBef>
              <a:spcAft>
                <a:spcPts val="0"/>
              </a:spcAft>
              <a:buClr>
                <a:schemeClr val="dk1"/>
              </a:buClr>
              <a:buSzPts val="1000"/>
              <a:buChar char="•"/>
              <a:defRPr sz="1333"/>
            </a:lvl8pPr>
            <a:lvl9pPr marL="5486263" lvl="8" indent="-389457" algn="l">
              <a:spcBef>
                <a:spcPts val="267"/>
              </a:spcBef>
              <a:spcAft>
                <a:spcPts val="0"/>
              </a:spcAft>
              <a:buClr>
                <a:schemeClr val="dk1"/>
              </a:buClr>
              <a:buSzPts val="1000"/>
              <a:buChar char="•"/>
              <a:defRPr sz="1333"/>
            </a:lvl9pPr>
          </a:lstStyle>
          <a:p>
            <a:endParaRPr/>
          </a:p>
        </p:txBody>
      </p:sp>
      <p:sp>
        <p:nvSpPr>
          <p:cNvPr id="102" name="Google Shape;102;p21"/>
          <p:cNvSpPr txBox="1">
            <a:spLocks noGrp="1"/>
          </p:cNvSpPr>
          <p:nvPr>
            <p:ph type="body" idx="2"/>
          </p:nvPr>
        </p:nvSpPr>
        <p:spPr>
          <a:xfrm>
            <a:off x="304801" y="956733"/>
            <a:ext cx="2005543" cy="3127376"/>
          </a:xfrm>
          <a:prstGeom prst="rect">
            <a:avLst/>
          </a:prstGeom>
          <a:noFill/>
          <a:ln>
            <a:noFill/>
          </a:ln>
        </p:spPr>
        <p:txBody>
          <a:bodyPr spcFirstLastPara="1" wrap="square" lIns="45725" tIns="22850" rIns="45725" bIns="22850" anchor="t" anchorCtr="0">
            <a:normAutofit/>
          </a:bodyPr>
          <a:lstStyle>
            <a:lvl1pPr marL="609585" lvl="0" indent="-304792" algn="l">
              <a:spcBef>
                <a:spcPts val="133"/>
              </a:spcBef>
              <a:spcAft>
                <a:spcPts val="0"/>
              </a:spcAft>
              <a:buClr>
                <a:schemeClr val="dk1"/>
              </a:buClr>
              <a:buSzPts val="700"/>
              <a:buNone/>
              <a:defRPr sz="933"/>
            </a:lvl1pPr>
            <a:lvl2pPr marL="1219170" lvl="1" indent="-304792" algn="l">
              <a:spcBef>
                <a:spcPts val="133"/>
              </a:spcBef>
              <a:spcAft>
                <a:spcPts val="0"/>
              </a:spcAft>
              <a:buClr>
                <a:schemeClr val="dk1"/>
              </a:buClr>
              <a:buSzPts val="600"/>
              <a:buNone/>
              <a:defRPr sz="800"/>
            </a:lvl2pPr>
            <a:lvl3pPr marL="1828754" lvl="2" indent="-304792" algn="l">
              <a:spcBef>
                <a:spcPts val="133"/>
              </a:spcBef>
              <a:spcAft>
                <a:spcPts val="0"/>
              </a:spcAft>
              <a:buClr>
                <a:schemeClr val="dk1"/>
              </a:buClr>
              <a:buSzPts val="500"/>
              <a:buNone/>
              <a:defRPr sz="667"/>
            </a:lvl3pPr>
            <a:lvl4pPr marL="2438339" lvl="3" indent="-304792" algn="l">
              <a:spcBef>
                <a:spcPts val="133"/>
              </a:spcBef>
              <a:spcAft>
                <a:spcPts val="0"/>
              </a:spcAft>
              <a:buClr>
                <a:schemeClr val="dk1"/>
              </a:buClr>
              <a:buSzPts val="500"/>
              <a:buNone/>
              <a:defRPr sz="667"/>
            </a:lvl4pPr>
            <a:lvl5pPr marL="3047924" lvl="4" indent="-304792" algn="l">
              <a:spcBef>
                <a:spcPts val="133"/>
              </a:spcBef>
              <a:spcAft>
                <a:spcPts val="0"/>
              </a:spcAft>
              <a:buClr>
                <a:schemeClr val="dk1"/>
              </a:buClr>
              <a:buSzPts val="500"/>
              <a:buNone/>
              <a:defRPr sz="667"/>
            </a:lvl5pPr>
            <a:lvl6pPr marL="3657509" lvl="5" indent="-304792" algn="l">
              <a:spcBef>
                <a:spcPts val="133"/>
              </a:spcBef>
              <a:spcAft>
                <a:spcPts val="0"/>
              </a:spcAft>
              <a:buClr>
                <a:schemeClr val="dk1"/>
              </a:buClr>
              <a:buSzPts val="500"/>
              <a:buNone/>
              <a:defRPr sz="667"/>
            </a:lvl6pPr>
            <a:lvl7pPr marL="4267093" lvl="6" indent="-304792" algn="l">
              <a:spcBef>
                <a:spcPts val="133"/>
              </a:spcBef>
              <a:spcAft>
                <a:spcPts val="0"/>
              </a:spcAft>
              <a:buClr>
                <a:schemeClr val="dk1"/>
              </a:buClr>
              <a:buSzPts val="500"/>
              <a:buNone/>
              <a:defRPr sz="667"/>
            </a:lvl7pPr>
            <a:lvl8pPr marL="4876678" lvl="7" indent="-304792" algn="l">
              <a:spcBef>
                <a:spcPts val="133"/>
              </a:spcBef>
              <a:spcAft>
                <a:spcPts val="0"/>
              </a:spcAft>
              <a:buClr>
                <a:schemeClr val="dk1"/>
              </a:buClr>
              <a:buSzPts val="500"/>
              <a:buNone/>
              <a:defRPr sz="667"/>
            </a:lvl8pPr>
            <a:lvl9pPr marL="5486263" lvl="8" indent="-304792" algn="l">
              <a:spcBef>
                <a:spcPts val="133"/>
              </a:spcBef>
              <a:spcAft>
                <a:spcPts val="0"/>
              </a:spcAft>
              <a:buClr>
                <a:schemeClr val="dk1"/>
              </a:buClr>
              <a:buSzPts val="500"/>
              <a:buNone/>
              <a:defRPr sz="667"/>
            </a:lvl9pPr>
          </a:lstStyle>
          <a:p>
            <a:endParaRPr/>
          </a:p>
        </p:txBody>
      </p:sp>
      <p:sp>
        <p:nvSpPr>
          <p:cNvPr id="103" name="Google Shape;103;p21"/>
          <p:cNvSpPr txBox="1">
            <a:spLocks noGrp="1"/>
          </p:cNvSpPr>
          <p:nvPr>
            <p:ph type="dt" idx="10"/>
          </p:nvPr>
        </p:nvSpPr>
        <p:spPr>
          <a:xfrm>
            <a:off x="304800" y="4237568"/>
            <a:ext cx="1422400" cy="243417"/>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104" name="Google Shape;104;p21"/>
          <p:cNvSpPr txBox="1">
            <a:spLocks noGrp="1"/>
          </p:cNvSpPr>
          <p:nvPr>
            <p:ph type="ftr" idx="11"/>
          </p:nvPr>
        </p:nvSpPr>
        <p:spPr>
          <a:xfrm>
            <a:off x="2082800" y="4237568"/>
            <a:ext cx="1930400" cy="243417"/>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105" name="Google Shape;105;p21"/>
          <p:cNvSpPr txBox="1">
            <a:spLocks noGrp="1"/>
          </p:cNvSpPr>
          <p:nvPr>
            <p:ph type="sldNum" idx="12"/>
          </p:nvPr>
        </p:nvSpPr>
        <p:spPr>
          <a:xfrm>
            <a:off x="4368800" y="4237568"/>
            <a:ext cx="1422400" cy="243417"/>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defTabSz="1219170">
              <a:buClr>
                <a:srgbClr val="000000"/>
              </a:buClr>
            </a:pPr>
            <a:fld id="{00000000-1234-1234-1234-123412341234}" type="slidenum">
              <a:rPr lang="en" kern="0" smtClean="0"/>
              <a:pPr defTabSz="1219170">
                <a:buClr>
                  <a:srgbClr val="000000"/>
                </a:buClr>
              </a:pPr>
              <a:t>‹#›</a:t>
            </a:fld>
            <a:endParaRPr lang="en" kern="0"/>
          </a:p>
        </p:txBody>
      </p:sp>
    </p:spTree>
    <p:extLst>
      <p:ext uri="{BB962C8B-B14F-4D97-AF65-F5344CB8AC3E}">
        <p14:creationId xmlns:p14="http://schemas.microsoft.com/office/powerpoint/2010/main" val="3091591478"/>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106"/>
        <p:cNvGrpSpPr/>
        <p:nvPr/>
      </p:nvGrpSpPr>
      <p:grpSpPr>
        <a:xfrm>
          <a:off x="0" y="0"/>
          <a:ext cx="0" cy="0"/>
          <a:chOff x="0" y="0"/>
          <a:chExt cx="0" cy="0"/>
        </a:xfrm>
      </p:grpSpPr>
      <p:sp>
        <p:nvSpPr>
          <p:cNvPr id="107" name="Google Shape;107;p22"/>
          <p:cNvSpPr txBox="1">
            <a:spLocks noGrp="1"/>
          </p:cNvSpPr>
          <p:nvPr>
            <p:ph type="title"/>
          </p:nvPr>
        </p:nvSpPr>
        <p:spPr>
          <a:xfrm>
            <a:off x="1194859" y="3200401"/>
            <a:ext cx="3657600" cy="377825"/>
          </a:xfrm>
          <a:prstGeom prst="rect">
            <a:avLst/>
          </a:prstGeom>
          <a:noFill/>
          <a:ln>
            <a:noFill/>
          </a:ln>
        </p:spPr>
        <p:txBody>
          <a:bodyPr spcFirstLastPara="1" wrap="square" lIns="45725" tIns="22850" rIns="45725" bIns="22850" anchor="b" anchorCtr="0">
            <a:normAutofit/>
          </a:bodyPr>
          <a:lstStyle>
            <a:lvl1pPr lvl="0" algn="l">
              <a:spcBef>
                <a:spcPts val="0"/>
              </a:spcBef>
              <a:spcAft>
                <a:spcPts val="0"/>
              </a:spcAft>
              <a:buClr>
                <a:schemeClr val="dk1"/>
              </a:buClr>
              <a:buSzPts val="1000"/>
              <a:buFont typeface="Calibri"/>
              <a:buNone/>
              <a:defRPr sz="1333" b="1"/>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a:endParaRPr/>
          </a:p>
        </p:txBody>
      </p:sp>
      <p:sp>
        <p:nvSpPr>
          <p:cNvPr id="108" name="Google Shape;108;p22"/>
          <p:cNvSpPr>
            <a:spLocks noGrp="1"/>
          </p:cNvSpPr>
          <p:nvPr>
            <p:ph type="pic" idx="2"/>
          </p:nvPr>
        </p:nvSpPr>
        <p:spPr>
          <a:xfrm>
            <a:off x="1194859" y="408517"/>
            <a:ext cx="3657600" cy="2743200"/>
          </a:xfrm>
          <a:prstGeom prst="rect">
            <a:avLst/>
          </a:prstGeom>
          <a:noFill/>
          <a:ln>
            <a:noFill/>
          </a:ln>
        </p:spPr>
      </p:sp>
      <p:sp>
        <p:nvSpPr>
          <p:cNvPr id="109" name="Google Shape;109;p22"/>
          <p:cNvSpPr txBox="1">
            <a:spLocks noGrp="1"/>
          </p:cNvSpPr>
          <p:nvPr>
            <p:ph type="body" idx="1"/>
          </p:nvPr>
        </p:nvSpPr>
        <p:spPr>
          <a:xfrm>
            <a:off x="1194859" y="3578226"/>
            <a:ext cx="3657600" cy="536575"/>
          </a:xfrm>
          <a:prstGeom prst="rect">
            <a:avLst/>
          </a:prstGeom>
          <a:noFill/>
          <a:ln>
            <a:noFill/>
          </a:ln>
        </p:spPr>
        <p:txBody>
          <a:bodyPr spcFirstLastPara="1" wrap="square" lIns="45725" tIns="22850" rIns="45725" bIns="22850" anchor="t" anchorCtr="0">
            <a:normAutofit/>
          </a:bodyPr>
          <a:lstStyle>
            <a:lvl1pPr marL="609585" lvl="0" indent="-304792" algn="l">
              <a:spcBef>
                <a:spcPts val="133"/>
              </a:spcBef>
              <a:spcAft>
                <a:spcPts val="0"/>
              </a:spcAft>
              <a:buClr>
                <a:schemeClr val="dk1"/>
              </a:buClr>
              <a:buSzPts val="700"/>
              <a:buNone/>
              <a:defRPr sz="933"/>
            </a:lvl1pPr>
            <a:lvl2pPr marL="1219170" lvl="1" indent="-304792" algn="l">
              <a:spcBef>
                <a:spcPts val="133"/>
              </a:spcBef>
              <a:spcAft>
                <a:spcPts val="0"/>
              </a:spcAft>
              <a:buClr>
                <a:schemeClr val="dk1"/>
              </a:buClr>
              <a:buSzPts val="600"/>
              <a:buNone/>
              <a:defRPr sz="800"/>
            </a:lvl2pPr>
            <a:lvl3pPr marL="1828754" lvl="2" indent="-304792" algn="l">
              <a:spcBef>
                <a:spcPts val="133"/>
              </a:spcBef>
              <a:spcAft>
                <a:spcPts val="0"/>
              </a:spcAft>
              <a:buClr>
                <a:schemeClr val="dk1"/>
              </a:buClr>
              <a:buSzPts val="500"/>
              <a:buNone/>
              <a:defRPr sz="667"/>
            </a:lvl3pPr>
            <a:lvl4pPr marL="2438339" lvl="3" indent="-304792" algn="l">
              <a:spcBef>
                <a:spcPts val="133"/>
              </a:spcBef>
              <a:spcAft>
                <a:spcPts val="0"/>
              </a:spcAft>
              <a:buClr>
                <a:schemeClr val="dk1"/>
              </a:buClr>
              <a:buSzPts val="500"/>
              <a:buNone/>
              <a:defRPr sz="667"/>
            </a:lvl4pPr>
            <a:lvl5pPr marL="3047924" lvl="4" indent="-304792" algn="l">
              <a:spcBef>
                <a:spcPts val="133"/>
              </a:spcBef>
              <a:spcAft>
                <a:spcPts val="0"/>
              </a:spcAft>
              <a:buClr>
                <a:schemeClr val="dk1"/>
              </a:buClr>
              <a:buSzPts val="500"/>
              <a:buNone/>
              <a:defRPr sz="667"/>
            </a:lvl5pPr>
            <a:lvl6pPr marL="3657509" lvl="5" indent="-304792" algn="l">
              <a:spcBef>
                <a:spcPts val="133"/>
              </a:spcBef>
              <a:spcAft>
                <a:spcPts val="0"/>
              </a:spcAft>
              <a:buClr>
                <a:schemeClr val="dk1"/>
              </a:buClr>
              <a:buSzPts val="500"/>
              <a:buNone/>
              <a:defRPr sz="667"/>
            </a:lvl6pPr>
            <a:lvl7pPr marL="4267093" lvl="6" indent="-304792" algn="l">
              <a:spcBef>
                <a:spcPts val="133"/>
              </a:spcBef>
              <a:spcAft>
                <a:spcPts val="0"/>
              </a:spcAft>
              <a:buClr>
                <a:schemeClr val="dk1"/>
              </a:buClr>
              <a:buSzPts val="500"/>
              <a:buNone/>
              <a:defRPr sz="667"/>
            </a:lvl7pPr>
            <a:lvl8pPr marL="4876678" lvl="7" indent="-304792" algn="l">
              <a:spcBef>
                <a:spcPts val="133"/>
              </a:spcBef>
              <a:spcAft>
                <a:spcPts val="0"/>
              </a:spcAft>
              <a:buClr>
                <a:schemeClr val="dk1"/>
              </a:buClr>
              <a:buSzPts val="500"/>
              <a:buNone/>
              <a:defRPr sz="667"/>
            </a:lvl8pPr>
            <a:lvl9pPr marL="5486263" lvl="8" indent="-304792" algn="l">
              <a:spcBef>
                <a:spcPts val="133"/>
              </a:spcBef>
              <a:spcAft>
                <a:spcPts val="0"/>
              </a:spcAft>
              <a:buClr>
                <a:schemeClr val="dk1"/>
              </a:buClr>
              <a:buSzPts val="500"/>
              <a:buNone/>
              <a:defRPr sz="667"/>
            </a:lvl9pPr>
          </a:lstStyle>
          <a:p>
            <a:endParaRPr/>
          </a:p>
        </p:txBody>
      </p:sp>
      <p:sp>
        <p:nvSpPr>
          <p:cNvPr id="110" name="Google Shape;110;p22"/>
          <p:cNvSpPr txBox="1">
            <a:spLocks noGrp="1"/>
          </p:cNvSpPr>
          <p:nvPr>
            <p:ph type="dt" idx="10"/>
          </p:nvPr>
        </p:nvSpPr>
        <p:spPr>
          <a:xfrm>
            <a:off x="304800" y="4237568"/>
            <a:ext cx="1422400" cy="243417"/>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111" name="Google Shape;111;p22"/>
          <p:cNvSpPr txBox="1">
            <a:spLocks noGrp="1"/>
          </p:cNvSpPr>
          <p:nvPr>
            <p:ph type="ftr" idx="11"/>
          </p:nvPr>
        </p:nvSpPr>
        <p:spPr>
          <a:xfrm>
            <a:off x="2082800" y="4237568"/>
            <a:ext cx="1930400" cy="243417"/>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112" name="Google Shape;112;p22"/>
          <p:cNvSpPr txBox="1">
            <a:spLocks noGrp="1"/>
          </p:cNvSpPr>
          <p:nvPr>
            <p:ph type="sldNum" idx="12"/>
          </p:nvPr>
        </p:nvSpPr>
        <p:spPr>
          <a:xfrm>
            <a:off x="4368800" y="4237568"/>
            <a:ext cx="1422400" cy="243417"/>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defTabSz="1219170">
              <a:buClr>
                <a:srgbClr val="000000"/>
              </a:buClr>
            </a:pPr>
            <a:fld id="{00000000-1234-1234-1234-123412341234}" type="slidenum">
              <a:rPr lang="en" kern="0" smtClean="0"/>
              <a:pPr defTabSz="1219170">
                <a:buClr>
                  <a:srgbClr val="000000"/>
                </a:buClr>
              </a:pPr>
              <a:t>‹#›</a:t>
            </a:fld>
            <a:endParaRPr lang="en" kern="0"/>
          </a:p>
        </p:txBody>
      </p:sp>
    </p:spTree>
    <p:extLst>
      <p:ext uri="{BB962C8B-B14F-4D97-AF65-F5344CB8AC3E}">
        <p14:creationId xmlns:p14="http://schemas.microsoft.com/office/powerpoint/2010/main" val="1089550395"/>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113"/>
        <p:cNvGrpSpPr/>
        <p:nvPr/>
      </p:nvGrpSpPr>
      <p:grpSpPr>
        <a:xfrm>
          <a:off x="0" y="0"/>
          <a:ext cx="0" cy="0"/>
          <a:chOff x="0" y="0"/>
          <a:chExt cx="0" cy="0"/>
        </a:xfrm>
      </p:grpSpPr>
      <p:sp>
        <p:nvSpPr>
          <p:cNvPr id="114" name="Google Shape;114;p23"/>
          <p:cNvSpPr txBox="1">
            <a:spLocks noGrp="1"/>
          </p:cNvSpPr>
          <p:nvPr>
            <p:ph type="title"/>
          </p:nvPr>
        </p:nvSpPr>
        <p:spPr>
          <a:xfrm>
            <a:off x="304800" y="183092"/>
            <a:ext cx="5486400" cy="762000"/>
          </a:xfrm>
          <a:prstGeom prst="rect">
            <a:avLst/>
          </a:prstGeom>
          <a:noFill/>
          <a:ln>
            <a:noFill/>
          </a:ln>
        </p:spPr>
        <p:txBody>
          <a:bodyPr spcFirstLastPara="1" wrap="square" lIns="45725" tIns="22850" rIns="45725" bIns="22850" anchor="ctr" anchorCtr="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a:endParaRPr/>
          </a:p>
        </p:txBody>
      </p:sp>
      <p:sp>
        <p:nvSpPr>
          <p:cNvPr id="115" name="Google Shape;115;p23"/>
          <p:cNvSpPr txBox="1">
            <a:spLocks noGrp="1"/>
          </p:cNvSpPr>
          <p:nvPr>
            <p:ph type="body" idx="1"/>
          </p:nvPr>
        </p:nvSpPr>
        <p:spPr>
          <a:xfrm rot="5400000">
            <a:off x="1539346" y="-167745"/>
            <a:ext cx="3017309" cy="5486400"/>
          </a:xfrm>
          <a:prstGeom prst="rect">
            <a:avLst/>
          </a:prstGeom>
          <a:noFill/>
          <a:ln>
            <a:noFill/>
          </a:ln>
        </p:spPr>
        <p:txBody>
          <a:bodyPr spcFirstLastPara="1" wrap="square" lIns="45725" tIns="22850" rIns="45725" bIns="22850" anchor="t" anchorCtr="0">
            <a:normAutofit/>
          </a:bodyPr>
          <a:lstStyle>
            <a:lvl1pPr marL="609585" lvl="0" indent="-380990" algn="l">
              <a:spcBef>
                <a:spcPts val="267"/>
              </a:spcBef>
              <a:spcAft>
                <a:spcPts val="0"/>
              </a:spcAft>
              <a:buClr>
                <a:schemeClr val="dk1"/>
              </a:buClr>
              <a:buSzPts val="900"/>
              <a:buChar char="•"/>
              <a:defRPr/>
            </a:lvl1pPr>
            <a:lvl2pPr marL="1219170" lvl="1" indent="-380990" algn="l">
              <a:spcBef>
                <a:spcPts val="267"/>
              </a:spcBef>
              <a:spcAft>
                <a:spcPts val="0"/>
              </a:spcAft>
              <a:buClr>
                <a:schemeClr val="dk1"/>
              </a:buClr>
              <a:buSzPts val="900"/>
              <a:buChar char="–"/>
              <a:defRPr/>
            </a:lvl2pPr>
            <a:lvl3pPr marL="1828754" lvl="2" indent="-380990" algn="l">
              <a:spcBef>
                <a:spcPts val="267"/>
              </a:spcBef>
              <a:spcAft>
                <a:spcPts val="0"/>
              </a:spcAft>
              <a:buClr>
                <a:schemeClr val="dk1"/>
              </a:buClr>
              <a:buSzPts val="900"/>
              <a:buChar char="•"/>
              <a:defRPr/>
            </a:lvl3pPr>
            <a:lvl4pPr marL="2438339" lvl="3" indent="-380990" algn="l">
              <a:spcBef>
                <a:spcPts val="267"/>
              </a:spcBef>
              <a:spcAft>
                <a:spcPts val="0"/>
              </a:spcAft>
              <a:buClr>
                <a:schemeClr val="dk1"/>
              </a:buClr>
              <a:buSzPts val="900"/>
              <a:buChar char="–"/>
              <a:defRPr/>
            </a:lvl4pPr>
            <a:lvl5pPr marL="3047924" lvl="4" indent="-380990" algn="l">
              <a:spcBef>
                <a:spcPts val="267"/>
              </a:spcBef>
              <a:spcAft>
                <a:spcPts val="0"/>
              </a:spcAft>
              <a:buClr>
                <a:schemeClr val="dk1"/>
              </a:buClr>
              <a:buSzPts val="900"/>
              <a:buChar char="»"/>
              <a:defRPr/>
            </a:lvl5pPr>
            <a:lvl6pPr marL="3657509" lvl="5" indent="-380990" algn="l">
              <a:spcBef>
                <a:spcPts val="267"/>
              </a:spcBef>
              <a:spcAft>
                <a:spcPts val="0"/>
              </a:spcAft>
              <a:buClr>
                <a:schemeClr val="dk1"/>
              </a:buClr>
              <a:buSzPts val="900"/>
              <a:buChar char="•"/>
              <a:defRPr/>
            </a:lvl6pPr>
            <a:lvl7pPr marL="4267093" lvl="6" indent="-380990" algn="l">
              <a:spcBef>
                <a:spcPts val="267"/>
              </a:spcBef>
              <a:spcAft>
                <a:spcPts val="0"/>
              </a:spcAft>
              <a:buClr>
                <a:schemeClr val="dk1"/>
              </a:buClr>
              <a:buSzPts val="900"/>
              <a:buChar char="•"/>
              <a:defRPr/>
            </a:lvl7pPr>
            <a:lvl8pPr marL="4876678" lvl="7" indent="-380990" algn="l">
              <a:spcBef>
                <a:spcPts val="267"/>
              </a:spcBef>
              <a:spcAft>
                <a:spcPts val="0"/>
              </a:spcAft>
              <a:buClr>
                <a:schemeClr val="dk1"/>
              </a:buClr>
              <a:buSzPts val="900"/>
              <a:buChar char="•"/>
              <a:defRPr/>
            </a:lvl8pPr>
            <a:lvl9pPr marL="5486263" lvl="8" indent="-380990" algn="l">
              <a:spcBef>
                <a:spcPts val="267"/>
              </a:spcBef>
              <a:spcAft>
                <a:spcPts val="0"/>
              </a:spcAft>
              <a:buClr>
                <a:schemeClr val="dk1"/>
              </a:buClr>
              <a:buSzPts val="900"/>
              <a:buChar char="•"/>
              <a:defRPr/>
            </a:lvl9pPr>
          </a:lstStyle>
          <a:p>
            <a:endParaRPr/>
          </a:p>
        </p:txBody>
      </p:sp>
      <p:sp>
        <p:nvSpPr>
          <p:cNvPr id="116" name="Google Shape;116;p23"/>
          <p:cNvSpPr txBox="1">
            <a:spLocks noGrp="1"/>
          </p:cNvSpPr>
          <p:nvPr>
            <p:ph type="dt" idx="10"/>
          </p:nvPr>
        </p:nvSpPr>
        <p:spPr>
          <a:xfrm>
            <a:off x="304800" y="4237568"/>
            <a:ext cx="1422400" cy="243417"/>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117" name="Google Shape;117;p23"/>
          <p:cNvSpPr txBox="1">
            <a:spLocks noGrp="1"/>
          </p:cNvSpPr>
          <p:nvPr>
            <p:ph type="ftr" idx="11"/>
          </p:nvPr>
        </p:nvSpPr>
        <p:spPr>
          <a:xfrm>
            <a:off x="2082800" y="4237568"/>
            <a:ext cx="1930400" cy="243417"/>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118" name="Google Shape;118;p23"/>
          <p:cNvSpPr txBox="1">
            <a:spLocks noGrp="1"/>
          </p:cNvSpPr>
          <p:nvPr>
            <p:ph type="sldNum" idx="12"/>
          </p:nvPr>
        </p:nvSpPr>
        <p:spPr>
          <a:xfrm>
            <a:off x="4368800" y="4237568"/>
            <a:ext cx="1422400" cy="243417"/>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defTabSz="1219170">
              <a:buClr>
                <a:srgbClr val="000000"/>
              </a:buClr>
            </a:pPr>
            <a:fld id="{00000000-1234-1234-1234-123412341234}" type="slidenum">
              <a:rPr lang="en" kern="0" smtClean="0"/>
              <a:pPr defTabSz="1219170">
                <a:buClr>
                  <a:srgbClr val="000000"/>
                </a:buClr>
              </a:pPr>
              <a:t>‹#›</a:t>
            </a:fld>
            <a:endParaRPr lang="en" kern="0"/>
          </a:p>
        </p:txBody>
      </p:sp>
    </p:spTree>
    <p:extLst>
      <p:ext uri="{BB962C8B-B14F-4D97-AF65-F5344CB8AC3E}">
        <p14:creationId xmlns:p14="http://schemas.microsoft.com/office/powerpoint/2010/main" val="2759284812"/>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119"/>
        <p:cNvGrpSpPr/>
        <p:nvPr/>
      </p:nvGrpSpPr>
      <p:grpSpPr>
        <a:xfrm>
          <a:off x="0" y="0"/>
          <a:ext cx="0" cy="0"/>
          <a:chOff x="0" y="0"/>
          <a:chExt cx="0" cy="0"/>
        </a:xfrm>
      </p:grpSpPr>
      <p:sp>
        <p:nvSpPr>
          <p:cNvPr id="120" name="Google Shape;120;p24"/>
          <p:cNvSpPr txBox="1">
            <a:spLocks noGrp="1"/>
          </p:cNvSpPr>
          <p:nvPr>
            <p:ph type="title"/>
          </p:nvPr>
        </p:nvSpPr>
        <p:spPr>
          <a:xfrm rot="5400000">
            <a:off x="3154893" y="1447800"/>
            <a:ext cx="3901017" cy="1371600"/>
          </a:xfrm>
          <a:prstGeom prst="rect">
            <a:avLst/>
          </a:prstGeom>
          <a:noFill/>
          <a:ln>
            <a:noFill/>
          </a:ln>
        </p:spPr>
        <p:txBody>
          <a:bodyPr spcFirstLastPara="1" wrap="square" lIns="45725" tIns="22850" rIns="45725" bIns="22850" anchor="ctr" anchorCtr="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a:endParaRPr/>
          </a:p>
        </p:txBody>
      </p:sp>
      <p:sp>
        <p:nvSpPr>
          <p:cNvPr id="121" name="Google Shape;121;p24"/>
          <p:cNvSpPr txBox="1">
            <a:spLocks noGrp="1"/>
          </p:cNvSpPr>
          <p:nvPr>
            <p:ph type="body" idx="1"/>
          </p:nvPr>
        </p:nvSpPr>
        <p:spPr>
          <a:xfrm rot="5400000">
            <a:off x="360893" y="127000"/>
            <a:ext cx="3901017" cy="4013200"/>
          </a:xfrm>
          <a:prstGeom prst="rect">
            <a:avLst/>
          </a:prstGeom>
          <a:noFill/>
          <a:ln>
            <a:noFill/>
          </a:ln>
        </p:spPr>
        <p:txBody>
          <a:bodyPr spcFirstLastPara="1" wrap="square" lIns="45725" tIns="22850" rIns="45725" bIns="22850" anchor="t" anchorCtr="0">
            <a:normAutofit/>
          </a:bodyPr>
          <a:lstStyle>
            <a:lvl1pPr marL="609585" lvl="0" indent="-380990" algn="l">
              <a:spcBef>
                <a:spcPts val="267"/>
              </a:spcBef>
              <a:spcAft>
                <a:spcPts val="0"/>
              </a:spcAft>
              <a:buClr>
                <a:schemeClr val="dk1"/>
              </a:buClr>
              <a:buSzPts val="900"/>
              <a:buChar char="•"/>
              <a:defRPr/>
            </a:lvl1pPr>
            <a:lvl2pPr marL="1219170" lvl="1" indent="-380990" algn="l">
              <a:spcBef>
                <a:spcPts val="267"/>
              </a:spcBef>
              <a:spcAft>
                <a:spcPts val="0"/>
              </a:spcAft>
              <a:buClr>
                <a:schemeClr val="dk1"/>
              </a:buClr>
              <a:buSzPts val="900"/>
              <a:buChar char="–"/>
              <a:defRPr/>
            </a:lvl2pPr>
            <a:lvl3pPr marL="1828754" lvl="2" indent="-380990" algn="l">
              <a:spcBef>
                <a:spcPts val="267"/>
              </a:spcBef>
              <a:spcAft>
                <a:spcPts val="0"/>
              </a:spcAft>
              <a:buClr>
                <a:schemeClr val="dk1"/>
              </a:buClr>
              <a:buSzPts val="900"/>
              <a:buChar char="•"/>
              <a:defRPr/>
            </a:lvl3pPr>
            <a:lvl4pPr marL="2438339" lvl="3" indent="-380990" algn="l">
              <a:spcBef>
                <a:spcPts val="267"/>
              </a:spcBef>
              <a:spcAft>
                <a:spcPts val="0"/>
              </a:spcAft>
              <a:buClr>
                <a:schemeClr val="dk1"/>
              </a:buClr>
              <a:buSzPts val="900"/>
              <a:buChar char="–"/>
              <a:defRPr/>
            </a:lvl4pPr>
            <a:lvl5pPr marL="3047924" lvl="4" indent="-380990" algn="l">
              <a:spcBef>
                <a:spcPts val="267"/>
              </a:spcBef>
              <a:spcAft>
                <a:spcPts val="0"/>
              </a:spcAft>
              <a:buClr>
                <a:schemeClr val="dk1"/>
              </a:buClr>
              <a:buSzPts val="900"/>
              <a:buChar char="»"/>
              <a:defRPr/>
            </a:lvl5pPr>
            <a:lvl6pPr marL="3657509" lvl="5" indent="-380990" algn="l">
              <a:spcBef>
                <a:spcPts val="267"/>
              </a:spcBef>
              <a:spcAft>
                <a:spcPts val="0"/>
              </a:spcAft>
              <a:buClr>
                <a:schemeClr val="dk1"/>
              </a:buClr>
              <a:buSzPts val="900"/>
              <a:buChar char="•"/>
              <a:defRPr/>
            </a:lvl6pPr>
            <a:lvl7pPr marL="4267093" lvl="6" indent="-380990" algn="l">
              <a:spcBef>
                <a:spcPts val="267"/>
              </a:spcBef>
              <a:spcAft>
                <a:spcPts val="0"/>
              </a:spcAft>
              <a:buClr>
                <a:schemeClr val="dk1"/>
              </a:buClr>
              <a:buSzPts val="900"/>
              <a:buChar char="•"/>
              <a:defRPr/>
            </a:lvl7pPr>
            <a:lvl8pPr marL="4876678" lvl="7" indent="-380990" algn="l">
              <a:spcBef>
                <a:spcPts val="267"/>
              </a:spcBef>
              <a:spcAft>
                <a:spcPts val="0"/>
              </a:spcAft>
              <a:buClr>
                <a:schemeClr val="dk1"/>
              </a:buClr>
              <a:buSzPts val="900"/>
              <a:buChar char="•"/>
              <a:defRPr/>
            </a:lvl8pPr>
            <a:lvl9pPr marL="5486263" lvl="8" indent="-380990" algn="l">
              <a:spcBef>
                <a:spcPts val="267"/>
              </a:spcBef>
              <a:spcAft>
                <a:spcPts val="0"/>
              </a:spcAft>
              <a:buClr>
                <a:schemeClr val="dk1"/>
              </a:buClr>
              <a:buSzPts val="900"/>
              <a:buChar char="•"/>
              <a:defRPr/>
            </a:lvl9pPr>
          </a:lstStyle>
          <a:p>
            <a:endParaRPr/>
          </a:p>
        </p:txBody>
      </p:sp>
      <p:sp>
        <p:nvSpPr>
          <p:cNvPr id="122" name="Google Shape;122;p24"/>
          <p:cNvSpPr txBox="1">
            <a:spLocks noGrp="1"/>
          </p:cNvSpPr>
          <p:nvPr>
            <p:ph type="dt" idx="10"/>
          </p:nvPr>
        </p:nvSpPr>
        <p:spPr>
          <a:xfrm>
            <a:off x="304800" y="4237568"/>
            <a:ext cx="1422400" cy="243417"/>
          </a:xfrm>
          <a:prstGeom prst="rect">
            <a:avLst/>
          </a:prstGeom>
          <a:noFill/>
          <a:ln>
            <a:noFill/>
          </a:ln>
        </p:spPr>
        <p:txBody>
          <a:bodyPr spcFirstLastPara="1" wrap="square" lIns="45725" tIns="22850" rIns="45725" bIns="22850" anchor="ctr" anchorCtr="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123" name="Google Shape;123;p24"/>
          <p:cNvSpPr txBox="1">
            <a:spLocks noGrp="1"/>
          </p:cNvSpPr>
          <p:nvPr>
            <p:ph type="ftr" idx="11"/>
          </p:nvPr>
        </p:nvSpPr>
        <p:spPr>
          <a:xfrm>
            <a:off x="2082800" y="4237568"/>
            <a:ext cx="1930400" cy="243417"/>
          </a:xfrm>
          <a:prstGeom prst="rect">
            <a:avLst/>
          </a:prstGeom>
          <a:noFill/>
          <a:ln>
            <a:noFill/>
          </a:ln>
        </p:spPr>
        <p:txBody>
          <a:bodyPr spcFirstLastPara="1" wrap="square" lIns="45725" tIns="22850" rIns="45725" bIns="22850" anchor="ctr" anchorCtr="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a:pPr defTabSz="1219170">
              <a:buClr>
                <a:srgbClr val="000000"/>
              </a:buClr>
            </a:pPr>
            <a:endParaRPr lang="en-US" kern="0"/>
          </a:p>
        </p:txBody>
      </p:sp>
      <p:sp>
        <p:nvSpPr>
          <p:cNvPr id="124" name="Google Shape;124;p24"/>
          <p:cNvSpPr txBox="1">
            <a:spLocks noGrp="1"/>
          </p:cNvSpPr>
          <p:nvPr>
            <p:ph type="sldNum" idx="12"/>
          </p:nvPr>
        </p:nvSpPr>
        <p:spPr>
          <a:xfrm>
            <a:off x="4368800" y="4237568"/>
            <a:ext cx="1422400" cy="243417"/>
          </a:xfrm>
          <a:prstGeom prst="rect">
            <a:avLst/>
          </a:prstGeom>
          <a:noFill/>
          <a:ln>
            <a:noFill/>
          </a:ln>
        </p:spPr>
        <p:txBody>
          <a:bodyPr spcFirstLastPara="1" wrap="square" lIns="45725" tIns="22850" rIns="45725" bIns="2285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defTabSz="1219170">
              <a:buClr>
                <a:srgbClr val="000000"/>
              </a:buClr>
            </a:pPr>
            <a:fld id="{00000000-1234-1234-1234-123412341234}" type="slidenum">
              <a:rPr lang="en" kern="0" smtClean="0"/>
              <a:pPr defTabSz="1219170">
                <a:buClr>
                  <a:srgbClr val="000000"/>
                </a:buClr>
              </a:pPr>
              <a:t>‹#›</a:t>
            </a:fld>
            <a:endParaRPr lang="en" kern="0"/>
          </a:p>
        </p:txBody>
      </p:sp>
    </p:spTree>
    <p:extLst>
      <p:ext uri="{BB962C8B-B14F-4D97-AF65-F5344CB8AC3E}">
        <p14:creationId xmlns:p14="http://schemas.microsoft.com/office/powerpoint/2010/main" val="24219466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5" Type="http://schemas.openxmlformats.org/officeDocument/2006/relationships/slideLayout" Target="../slideLayouts/slideLayout60.xml"/><Relationship Id="rId4" Type="http://schemas.openxmlformats.org/officeDocument/2006/relationships/slideLayout" Target="../slideLayouts/slideLayout59.xml"/><Relationship Id="rId9"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1.xml"/><Relationship Id="rId3" Type="http://schemas.openxmlformats.org/officeDocument/2006/relationships/slideLayout" Target="../slideLayouts/slideLayout66.xml"/><Relationship Id="rId7" Type="http://schemas.openxmlformats.org/officeDocument/2006/relationships/slideLayout" Target="../slideLayouts/slideLayout70.xml"/><Relationship Id="rId2" Type="http://schemas.openxmlformats.org/officeDocument/2006/relationships/slideLayout" Target="../slideLayouts/slideLayout65.xml"/><Relationship Id="rId1" Type="http://schemas.openxmlformats.org/officeDocument/2006/relationships/slideLayout" Target="../slideLayouts/slideLayout64.xml"/><Relationship Id="rId6" Type="http://schemas.openxmlformats.org/officeDocument/2006/relationships/slideLayout" Target="../slideLayouts/slideLayout69.xml"/><Relationship Id="rId5" Type="http://schemas.openxmlformats.org/officeDocument/2006/relationships/slideLayout" Target="../slideLayouts/slideLayout68.xml"/><Relationship Id="rId4" Type="http://schemas.openxmlformats.org/officeDocument/2006/relationships/slideLayout" Target="../slideLayouts/slideLayout67.xml"/><Relationship Id="rId9"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9.xml"/><Relationship Id="rId3" Type="http://schemas.openxmlformats.org/officeDocument/2006/relationships/slideLayout" Target="../slideLayouts/slideLayout74.xml"/><Relationship Id="rId7" Type="http://schemas.openxmlformats.org/officeDocument/2006/relationships/slideLayout" Target="../slideLayouts/slideLayout78.xml"/><Relationship Id="rId12" Type="http://schemas.openxmlformats.org/officeDocument/2006/relationships/theme" Target="../theme/theme8.xml"/><Relationship Id="rId2" Type="http://schemas.openxmlformats.org/officeDocument/2006/relationships/slideLayout" Target="../slideLayouts/slideLayout73.xml"/><Relationship Id="rId1" Type="http://schemas.openxmlformats.org/officeDocument/2006/relationships/slideLayout" Target="../slideLayouts/slideLayout72.xml"/><Relationship Id="rId6" Type="http://schemas.openxmlformats.org/officeDocument/2006/relationships/slideLayout" Target="../slideLayouts/slideLayout77.xml"/><Relationship Id="rId11" Type="http://schemas.openxmlformats.org/officeDocument/2006/relationships/slideLayout" Target="../slideLayouts/slideLayout82.xml"/><Relationship Id="rId5" Type="http://schemas.openxmlformats.org/officeDocument/2006/relationships/slideLayout" Target="../slideLayouts/slideLayout76.xml"/><Relationship Id="rId10" Type="http://schemas.openxmlformats.org/officeDocument/2006/relationships/slideLayout" Target="../slideLayouts/slideLayout81.xml"/><Relationship Id="rId4" Type="http://schemas.openxmlformats.org/officeDocument/2006/relationships/slideLayout" Target="../slideLayouts/slideLayout75.xml"/><Relationship Id="rId9" Type="http://schemas.openxmlformats.org/officeDocument/2006/relationships/slideLayout" Target="../slideLayouts/slideLayout80.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0.xml"/><Relationship Id="rId3" Type="http://schemas.openxmlformats.org/officeDocument/2006/relationships/slideLayout" Target="../slideLayouts/slideLayout85.xml"/><Relationship Id="rId7" Type="http://schemas.openxmlformats.org/officeDocument/2006/relationships/slideLayout" Target="../slideLayouts/slideLayout89.xml"/><Relationship Id="rId12" Type="http://schemas.openxmlformats.org/officeDocument/2006/relationships/theme" Target="../theme/theme9.xml"/><Relationship Id="rId2" Type="http://schemas.openxmlformats.org/officeDocument/2006/relationships/slideLayout" Target="../slideLayouts/slideLayout84.xml"/><Relationship Id="rId1" Type="http://schemas.openxmlformats.org/officeDocument/2006/relationships/slideLayout" Target="../slideLayouts/slideLayout83.xml"/><Relationship Id="rId6" Type="http://schemas.openxmlformats.org/officeDocument/2006/relationships/slideLayout" Target="../slideLayouts/slideLayout88.xml"/><Relationship Id="rId11" Type="http://schemas.openxmlformats.org/officeDocument/2006/relationships/slideLayout" Target="../slideLayouts/slideLayout93.xml"/><Relationship Id="rId5" Type="http://schemas.openxmlformats.org/officeDocument/2006/relationships/slideLayout" Target="../slideLayouts/slideLayout87.xml"/><Relationship Id="rId10" Type="http://schemas.openxmlformats.org/officeDocument/2006/relationships/slideLayout" Target="../slideLayouts/slideLayout92.xml"/><Relationship Id="rId4" Type="http://schemas.openxmlformats.org/officeDocument/2006/relationships/slideLayout" Target="../slideLayouts/slideLayout86.xml"/><Relationship Id="rId9" Type="http://schemas.openxmlformats.org/officeDocument/2006/relationships/slideLayout" Target="../slideLayouts/slideLayout9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304800" y="183092"/>
            <a:ext cx="5486400" cy="762000"/>
          </a:xfrm>
          <a:prstGeom prst="rect">
            <a:avLst/>
          </a:prstGeom>
          <a:noFill/>
          <a:ln>
            <a:noFill/>
          </a:ln>
        </p:spPr>
        <p:txBody>
          <a:bodyPr spcFirstLastPara="1" wrap="square" lIns="45725" tIns="22850" rIns="45725" bIns="22850" anchor="ctr" anchorCtr="0">
            <a:normAutofit/>
          </a:bodyPr>
          <a:lstStyle>
            <a:lvl1pPr marR="0" lvl="0" algn="ctr" rtl="0">
              <a:spcBef>
                <a:spcPts val="0"/>
              </a:spcBef>
              <a:spcAft>
                <a:spcPts val="0"/>
              </a:spcAft>
              <a:buClr>
                <a:schemeClr val="dk1"/>
              </a:buClr>
              <a:buSzPts val="2200"/>
              <a:buFont typeface="Calibri"/>
              <a:buNone/>
              <a:defRPr sz="2200" b="0" i="0" u="none" strike="noStrike" cap="none">
                <a:solidFill>
                  <a:schemeClr val="dk1"/>
                </a:solidFill>
                <a:latin typeface="Calibri"/>
                <a:ea typeface="Calibri"/>
                <a:cs typeface="Calibri"/>
                <a:sym typeface="Calibri"/>
              </a:defRPr>
            </a:lvl1pPr>
            <a:lvl2pPr lvl="1">
              <a:spcBef>
                <a:spcPts val="0"/>
              </a:spcBef>
              <a:spcAft>
                <a:spcPts val="0"/>
              </a:spcAft>
              <a:buSzPts val="700"/>
              <a:buNone/>
              <a:defRPr sz="900"/>
            </a:lvl2pPr>
            <a:lvl3pPr lvl="2">
              <a:spcBef>
                <a:spcPts val="0"/>
              </a:spcBef>
              <a:spcAft>
                <a:spcPts val="0"/>
              </a:spcAft>
              <a:buSzPts val="700"/>
              <a:buNone/>
              <a:defRPr sz="900"/>
            </a:lvl3pPr>
            <a:lvl4pPr lvl="3">
              <a:spcBef>
                <a:spcPts val="0"/>
              </a:spcBef>
              <a:spcAft>
                <a:spcPts val="0"/>
              </a:spcAft>
              <a:buSzPts val="700"/>
              <a:buNone/>
              <a:defRPr sz="900"/>
            </a:lvl4pPr>
            <a:lvl5pPr lvl="4">
              <a:spcBef>
                <a:spcPts val="0"/>
              </a:spcBef>
              <a:spcAft>
                <a:spcPts val="0"/>
              </a:spcAft>
              <a:buSzPts val="700"/>
              <a:buNone/>
              <a:defRPr sz="900"/>
            </a:lvl5pPr>
            <a:lvl6pPr lvl="5">
              <a:spcBef>
                <a:spcPts val="0"/>
              </a:spcBef>
              <a:spcAft>
                <a:spcPts val="0"/>
              </a:spcAft>
              <a:buSzPts val="700"/>
              <a:buNone/>
              <a:defRPr sz="900"/>
            </a:lvl6pPr>
            <a:lvl7pPr lvl="6">
              <a:spcBef>
                <a:spcPts val="0"/>
              </a:spcBef>
              <a:spcAft>
                <a:spcPts val="0"/>
              </a:spcAft>
              <a:buSzPts val="700"/>
              <a:buNone/>
              <a:defRPr sz="900"/>
            </a:lvl7pPr>
            <a:lvl8pPr lvl="7">
              <a:spcBef>
                <a:spcPts val="0"/>
              </a:spcBef>
              <a:spcAft>
                <a:spcPts val="0"/>
              </a:spcAft>
              <a:buSzPts val="700"/>
              <a:buNone/>
              <a:defRPr sz="900"/>
            </a:lvl8pPr>
            <a:lvl9pPr lvl="8">
              <a:spcBef>
                <a:spcPts val="0"/>
              </a:spcBef>
              <a:spcAft>
                <a:spcPts val="0"/>
              </a:spcAft>
              <a:buSzPts val="700"/>
              <a:buNone/>
              <a:defRPr sz="900"/>
            </a:lvl9pPr>
          </a:lstStyle>
          <a:p>
            <a:endParaRPr/>
          </a:p>
        </p:txBody>
      </p:sp>
      <p:sp>
        <p:nvSpPr>
          <p:cNvPr id="52" name="Google Shape;52;p13"/>
          <p:cNvSpPr txBox="1">
            <a:spLocks noGrp="1"/>
          </p:cNvSpPr>
          <p:nvPr>
            <p:ph type="body" idx="1"/>
          </p:nvPr>
        </p:nvSpPr>
        <p:spPr>
          <a:xfrm>
            <a:off x="304800" y="1066800"/>
            <a:ext cx="5486400" cy="3017309"/>
          </a:xfrm>
          <a:prstGeom prst="rect">
            <a:avLst/>
          </a:prstGeom>
          <a:noFill/>
          <a:ln>
            <a:noFill/>
          </a:ln>
        </p:spPr>
        <p:txBody>
          <a:bodyPr spcFirstLastPara="1" wrap="square" lIns="45725" tIns="22850" rIns="45725" bIns="22850" anchor="t" anchorCtr="0">
            <a:normAutofit/>
          </a:bodyPr>
          <a:lstStyle>
            <a:lvl1pPr marL="457200" marR="0" lvl="0" indent="-330200" algn="l" rtl="0">
              <a:spcBef>
                <a:spcPts val="30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1pPr>
            <a:lvl2pPr marL="914400" marR="0" lvl="1" indent="-317500" algn="l" rtl="0">
              <a:spcBef>
                <a:spcPts val="3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2pPr>
            <a:lvl3pPr marL="1371600" marR="0" lvl="2" indent="-304800" algn="l" rtl="0">
              <a:spcBef>
                <a:spcPts val="200"/>
              </a:spcBef>
              <a:spcAft>
                <a:spcPts val="0"/>
              </a:spcAft>
              <a:buClr>
                <a:schemeClr val="dk1"/>
              </a:buClr>
              <a:buSzPts val="1200"/>
              <a:buFont typeface="Arial"/>
              <a:buChar char="•"/>
              <a:defRPr sz="1200" b="0" i="0" u="none" strike="noStrike" cap="none">
                <a:solidFill>
                  <a:schemeClr val="dk1"/>
                </a:solidFill>
                <a:latin typeface="Calibri"/>
                <a:ea typeface="Calibri"/>
                <a:cs typeface="Calibri"/>
                <a:sym typeface="Calibri"/>
              </a:defRPr>
            </a:lvl3pPr>
            <a:lvl4pPr marL="1828800" marR="0" lvl="3" indent="-292100" algn="l" rtl="0">
              <a:spcBef>
                <a:spcPts val="200"/>
              </a:spcBef>
              <a:spcAft>
                <a:spcPts val="0"/>
              </a:spcAft>
              <a:buClr>
                <a:schemeClr val="dk1"/>
              </a:buClr>
              <a:buSzPts val="1000"/>
              <a:buFont typeface="Arial"/>
              <a:buChar char="–"/>
              <a:defRPr sz="1000" b="0" i="0" u="none" strike="noStrike" cap="none">
                <a:solidFill>
                  <a:schemeClr val="dk1"/>
                </a:solidFill>
                <a:latin typeface="Calibri"/>
                <a:ea typeface="Calibri"/>
                <a:cs typeface="Calibri"/>
                <a:sym typeface="Calibri"/>
              </a:defRPr>
            </a:lvl4pPr>
            <a:lvl5pPr marL="2286000" marR="0" lvl="4" indent="-292100" algn="l" rtl="0">
              <a:spcBef>
                <a:spcPts val="200"/>
              </a:spcBef>
              <a:spcAft>
                <a:spcPts val="0"/>
              </a:spcAft>
              <a:buClr>
                <a:schemeClr val="dk1"/>
              </a:buClr>
              <a:buSzPts val="1000"/>
              <a:buFont typeface="Arial"/>
              <a:buChar char="»"/>
              <a:defRPr sz="1000" b="0" i="0" u="none" strike="noStrike" cap="none">
                <a:solidFill>
                  <a:schemeClr val="dk1"/>
                </a:solidFill>
                <a:latin typeface="Calibri"/>
                <a:ea typeface="Calibri"/>
                <a:cs typeface="Calibri"/>
                <a:sym typeface="Calibri"/>
              </a:defRPr>
            </a:lvl5pPr>
            <a:lvl6pPr marL="2743200" marR="0" lvl="5" indent="-292100" algn="l" rtl="0">
              <a:spcBef>
                <a:spcPts val="200"/>
              </a:spcBef>
              <a:spcAft>
                <a:spcPts val="0"/>
              </a:spcAft>
              <a:buClr>
                <a:schemeClr val="dk1"/>
              </a:buClr>
              <a:buSzPts val="1000"/>
              <a:buFont typeface="Arial"/>
              <a:buChar char="•"/>
              <a:defRPr sz="1000" b="0" i="0" u="none" strike="noStrike" cap="none">
                <a:solidFill>
                  <a:schemeClr val="dk1"/>
                </a:solidFill>
                <a:latin typeface="Calibri"/>
                <a:ea typeface="Calibri"/>
                <a:cs typeface="Calibri"/>
                <a:sym typeface="Calibri"/>
              </a:defRPr>
            </a:lvl6pPr>
            <a:lvl7pPr marL="3200400" marR="0" lvl="6" indent="-292100" algn="l" rtl="0">
              <a:spcBef>
                <a:spcPts val="200"/>
              </a:spcBef>
              <a:spcAft>
                <a:spcPts val="0"/>
              </a:spcAft>
              <a:buClr>
                <a:schemeClr val="dk1"/>
              </a:buClr>
              <a:buSzPts val="1000"/>
              <a:buFont typeface="Arial"/>
              <a:buChar char="•"/>
              <a:defRPr sz="1000" b="0" i="0" u="none" strike="noStrike" cap="none">
                <a:solidFill>
                  <a:schemeClr val="dk1"/>
                </a:solidFill>
                <a:latin typeface="Calibri"/>
                <a:ea typeface="Calibri"/>
                <a:cs typeface="Calibri"/>
                <a:sym typeface="Calibri"/>
              </a:defRPr>
            </a:lvl7pPr>
            <a:lvl8pPr marL="3657600" marR="0" lvl="7" indent="-292100" algn="l" rtl="0">
              <a:spcBef>
                <a:spcPts val="200"/>
              </a:spcBef>
              <a:spcAft>
                <a:spcPts val="0"/>
              </a:spcAft>
              <a:buClr>
                <a:schemeClr val="dk1"/>
              </a:buClr>
              <a:buSzPts val="1000"/>
              <a:buFont typeface="Arial"/>
              <a:buChar char="•"/>
              <a:defRPr sz="1000" b="0" i="0" u="none" strike="noStrike" cap="none">
                <a:solidFill>
                  <a:schemeClr val="dk1"/>
                </a:solidFill>
                <a:latin typeface="Calibri"/>
                <a:ea typeface="Calibri"/>
                <a:cs typeface="Calibri"/>
                <a:sym typeface="Calibri"/>
              </a:defRPr>
            </a:lvl8pPr>
            <a:lvl9pPr marL="4114800" marR="0" lvl="8" indent="-292100" algn="l" rtl="0">
              <a:spcBef>
                <a:spcPts val="200"/>
              </a:spcBef>
              <a:spcAft>
                <a:spcPts val="0"/>
              </a:spcAft>
              <a:buClr>
                <a:schemeClr val="dk1"/>
              </a:buClr>
              <a:buSzPts val="1000"/>
              <a:buFont typeface="Arial"/>
              <a:buChar char="•"/>
              <a:defRPr sz="1000" b="0" i="0" u="none" strike="noStrike" cap="none">
                <a:solidFill>
                  <a:schemeClr val="dk1"/>
                </a:solidFill>
                <a:latin typeface="Calibri"/>
                <a:ea typeface="Calibri"/>
                <a:cs typeface="Calibri"/>
                <a:sym typeface="Calibri"/>
              </a:defRPr>
            </a:lvl9pPr>
          </a:lstStyle>
          <a:p>
            <a:endParaRPr/>
          </a:p>
        </p:txBody>
      </p:sp>
      <p:sp>
        <p:nvSpPr>
          <p:cNvPr id="53" name="Google Shape;53;p13"/>
          <p:cNvSpPr txBox="1">
            <a:spLocks noGrp="1"/>
          </p:cNvSpPr>
          <p:nvPr>
            <p:ph type="dt" idx="10"/>
          </p:nvPr>
        </p:nvSpPr>
        <p:spPr>
          <a:xfrm>
            <a:off x="304800" y="4237568"/>
            <a:ext cx="1422400" cy="243417"/>
          </a:xfrm>
          <a:prstGeom prst="rect">
            <a:avLst/>
          </a:prstGeom>
          <a:noFill/>
          <a:ln>
            <a:noFill/>
          </a:ln>
        </p:spPr>
        <p:txBody>
          <a:bodyPr spcFirstLastPara="1" wrap="square" lIns="45725" tIns="22850" rIns="45725" bIns="22850" anchor="ctr" anchorCtr="0">
            <a:noAutofit/>
          </a:bodyPr>
          <a:lstStyle>
            <a:lvl1pPr marR="0" lvl="0" algn="l" rtl="0">
              <a:spcBef>
                <a:spcPts val="0"/>
              </a:spcBef>
              <a:spcAft>
                <a:spcPts val="0"/>
              </a:spcAft>
              <a:buSzPts val="700"/>
              <a:buNone/>
              <a:defRPr sz="8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700"/>
              <a:buNone/>
              <a:defRPr sz="12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700"/>
              <a:buNone/>
              <a:defRPr sz="12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700"/>
              <a:buNone/>
              <a:defRPr sz="12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700"/>
              <a:buNone/>
              <a:defRPr sz="12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700"/>
              <a:buNone/>
              <a:defRPr sz="12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700"/>
              <a:buNone/>
              <a:defRPr sz="12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700"/>
              <a:buNone/>
              <a:defRPr sz="12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700"/>
              <a:buNone/>
              <a:defRPr sz="1200" b="0" i="0" u="none" strike="noStrike" cap="none">
                <a:solidFill>
                  <a:schemeClr val="dk1"/>
                </a:solidFill>
                <a:latin typeface="Calibri"/>
                <a:ea typeface="Calibri"/>
                <a:cs typeface="Calibri"/>
                <a:sym typeface="Calibri"/>
              </a:defRPr>
            </a:lvl9pPr>
          </a:lstStyle>
          <a:p>
            <a:pPr defTabSz="1219170">
              <a:buClr>
                <a:srgbClr val="000000"/>
              </a:buClr>
            </a:pPr>
            <a:endParaRPr lang="en-US" kern="0"/>
          </a:p>
        </p:txBody>
      </p:sp>
      <p:sp>
        <p:nvSpPr>
          <p:cNvPr id="54" name="Google Shape;54;p13"/>
          <p:cNvSpPr txBox="1">
            <a:spLocks noGrp="1"/>
          </p:cNvSpPr>
          <p:nvPr>
            <p:ph type="ftr" idx="11"/>
          </p:nvPr>
        </p:nvSpPr>
        <p:spPr>
          <a:xfrm>
            <a:off x="2082800" y="4237568"/>
            <a:ext cx="1930400" cy="243417"/>
          </a:xfrm>
          <a:prstGeom prst="rect">
            <a:avLst/>
          </a:prstGeom>
          <a:noFill/>
          <a:ln>
            <a:noFill/>
          </a:ln>
        </p:spPr>
        <p:txBody>
          <a:bodyPr spcFirstLastPara="1" wrap="square" lIns="45725" tIns="22850" rIns="45725" bIns="22850" anchor="ctr" anchorCtr="0">
            <a:noAutofit/>
          </a:bodyPr>
          <a:lstStyle>
            <a:lvl1pPr marR="0" lvl="0" algn="ctr" rtl="0">
              <a:spcBef>
                <a:spcPts val="0"/>
              </a:spcBef>
              <a:spcAft>
                <a:spcPts val="0"/>
              </a:spcAft>
              <a:buSzPts val="700"/>
              <a:buNone/>
              <a:defRPr sz="8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700"/>
              <a:buNone/>
              <a:defRPr sz="12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700"/>
              <a:buNone/>
              <a:defRPr sz="12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700"/>
              <a:buNone/>
              <a:defRPr sz="12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700"/>
              <a:buNone/>
              <a:defRPr sz="12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700"/>
              <a:buNone/>
              <a:defRPr sz="12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700"/>
              <a:buNone/>
              <a:defRPr sz="12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700"/>
              <a:buNone/>
              <a:defRPr sz="12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700"/>
              <a:buNone/>
              <a:defRPr sz="1200" b="0" i="0" u="none" strike="noStrike" cap="none">
                <a:solidFill>
                  <a:schemeClr val="dk1"/>
                </a:solidFill>
                <a:latin typeface="Calibri"/>
                <a:ea typeface="Calibri"/>
                <a:cs typeface="Calibri"/>
                <a:sym typeface="Calibri"/>
              </a:defRPr>
            </a:lvl9pPr>
          </a:lstStyle>
          <a:p>
            <a:pPr defTabSz="1219170">
              <a:buClr>
                <a:srgbClr val="000000"/>
              </a:buClr>
            </a:pPr>
            <a:endParaRPr lang="en-US" kern="0"/>
          </a:p>
        </p:txBody>
      </p:sp>
      <p:sp>
        <p:nvSpPr>
          <p:cNvPr id="55" name="Google Shape;55;p13"/>
          <p:cNvSpPr txBox="1">
            <a:spLocks noGrp="1"/>
          </p:cNvSpPr>
          <p:nvPr>
            <p:ph type="sldNum" idx="12"/>
          </p:nvPr>
        </p:nvSpPr>
        <p:spPr>
          <a:xfrm>
            <a:off x="4368800" y="4237568"/>
            <a:ext cx="1422400" cy="243417"/>
          </a:xfrm>
          <a:prstGeom prst="rect">
            <a:avLst/>
          </a:prstGeom>
          <a:noFill/>
          <a:ln>
            <a:noFill/>
          </a:ln>
        </p:spPr>
        <p:txBody>
          <a:bodyPr spcFirstLastPara="1" wrap="square" lIns="45725" tIns="22850" rIns="45725" bIns="22850" anchor="ctr" anchorCtr="0">
            <a:noAutofit/>
          </a:bodyPr>
          <a:lstStyle>
            <a:lvl1pPr marL="0" marR="0" lvl="0" indent="0" algn="r" rtl="0">
              <a:spcBef>
                <a:spcPts val="0"/>
              </a:spcBef>
              <a:buNone/>
              <a:defRPr sz="800" b="0" i="0" u="none" strike="noStrike" cap="none">
                <a:solidFill>
                  <a:srgbClr val="888888"/>
                </a:solidFill>
                <a:latin typeface="Calibri"/>
                <a:ea typeface="Calibri"/>
                <a:cs typeface="Calibri"/>
                <a:sym typeface="Calibri"/>
              </a:defRPr>
            </a:lvl1pPr>
            <a:lvl2pPr marL="0" marR="0" lvl="1" indent="0" algn="r" rtl="0">
              <a:spcBef>
                <a:spcPts val="0"/>
              </a:spcBef>
              <a:buNone/>
              <a:defRPr sz="800" b="0" i="0" u="none" strike="noStrike" cap="none">
                <a:solidFill>
                  <a:srgbClr val="888888"/>
                </a:solidFill>
                <a:latin typeface="Calibri"/>
                <a:ea typeface="Calibri"/>
                <a:cs typeface="Calibri"/>
                <a:sym typeface="Calibri"/>
              </a:defRPr>
            </a:lvl2pPr>
            <a:lvl3pPr marL="0" marR="0" lvl="2" indent="0" algn="r" rtl="0">
              <a:spcBef>
                <a:spcPts val="0"/>
              </a:spcBef>
              <a:buNone/>
              <a:defRPr sz="800" b="0" i="0" u="none" strike="noStrike" cap="none">
                <a:solidFill>
                  <a:srgbClr val="888888"/>
                </a:solidFill>
                <a:latin typeface="Calibri"/>
                <a:ea typeface="Calibri"/>
                <a:cs typeface="Calibri"/>
                <a:sym typeface="Calibri"/>
              </a:defRPr>
            </a:lvl3pPr>
            <a:lvl4pPr marL="0" marR="0" lvl="3" indent="0" algn="r" rtl="0">
              <a:spcBef>
                <a:spcPts val="0"/>
              </a:spcBef>
              <a:buNone/>
              <a:defRPr sz="800" b="0" i="0" u="none" strike="noStrike" cap="none">
                <a:solidFill>
                  <a:srgbClr val="888888"/>
                </a:solidFill>
                <a:latin typeface="Calibri"/>
                <a:ea typeface="Calibri"/>
                <a:cs typeface="Calibri"/>
                <a:sym typeface="Calibri"/>
              </a:defRPr>
            </a:lvl4pPr>
            <a:lvl5pPr marL="0" marR="0" lvl="4" indent="0" algn="r" rtl="0">
              <a:spcBef>
                <a:spcPts val="0"/>
              </a:spcBef>
              <a:buNone/>
              <a:defRPr sz="800" b="0" i="0" u="none" strike="noStrike" cap="none">
                <a:solidFill>
                  <a:srgbClr val="888888"/>
                </a:solidFill>
                <a:latin typeface="Calibri"/>
                <a:ea typeface="Calibri"/>
                <a:cs typeface="Calibri"/>
                <a:sym typeface="Calibri"/>
              </a:defRPr>
            </a:lvl5pPr>
            <a:lvl6pPr marL="0" marR="0" lvl="5" indent="0" algn="r" rtl="0">
              <a:spcBef>
                <a:spcPts val="0"/>
              </a:spcBef>
              <a:buNone/>
              <a:defRPr sz="800" b="0" i="0" u="none" strike="noStrike" cap="none">
                <a:solidFill>
                  <a:srgbClr val="888888"/>
                </a:solidFill>
                <a:latin typeface="Calibri"/>
                <a:ea typeface="Calibri"/>
                <a:cs typeface="Calibri"/>
                <a:sym typeface="Calibri"/>
              </a:defRPr>
            </a:lvl6pPr>
            <a:lvl7pPr marL="0" marR="0" lvl="6" indent="0" algn="r" rtl="0">
              <a:spcBef>
                <a:spcPts val="0"/>
              </a:spcBef>
              <a:buNone/>
              <a:defRPr sz="800" b="0" i="0" u="none" strike="noStrike" cap="none">
                <a:solidFill>
                  <a:srgbClr val="888888"/>
                </a:solidFill>
                <a:latin typeface="Calibri"/>
                <a:ea typeface="Calibri"/>
                <a:cs typeface="Calibri"/>
                <a:sym typeface="Calibri"/>
              </a:defRPr>
            </a:lvl7pPr>
            <a:lvl8pPr marL="0" marR="0" lvl="7" indent="0" algn="r" rtl="0">
              <a:spcBef>
                <a:spcPts val="0"/>
              </a:spcBef>
              <a:buNone/>
              <a:defRPr sz="800" b="0" i="0" u="none" strike="noStrike" cap="none">
                <a:solidFill>
                  <a:srgbClr val="888888"/>
                </a:solidFill>
                <a:latin typeface="Calibri"/>
                <a:ea typeface="Calibri"/>
                <a:cs typeface="Calibri"/>
                <a:sym typeface="Calibri"/>
              </a:defRPr>
            </a:lvl8pPr>
            <a:lvl9pPr marL="0" marR="0" lvl="8" indent="0" algn="r" rtl="0">
              <a:spcBef>
                <a:spcPts val="0"/>
              </a:spcBef>
              <a:buNone/>
              <a:defRPr sz="800" b="0" i="0" u="none" strike="noStrike" cap="none">
                <a:solidFill>
                  <a:srgbClr val="888888"/>
                </a:solidFill>
                <a:latin typeface="Calibri"/>
                <a:ea typeface="Calibri"/>
                <a:cs typeface="Calibri"/>
                <a:sym typeface="Calibri"/>
              </a:defRPr>
            </a:lvl9pPr>
          </a:lstStyle>
          <a:p>
            <a:pPr defTabSz="1219170">
              <a:buClr>
                <a:srgbClr val="000000"/>
              </a:buClr>
            </a:pPr>
            <a:fld id="{00000000-1234-1234-1234-123412341234}" type="slidenum">
              <a:rPr lang="en" kern="0" smtClean="0"/>
              <a:pPr defTabSz="1219170">
                <a:buClr>
                  <a:srgbClr val="000000"/>
                </a:buClr>
              </a:pPr>
              <a:t>‹#›</a:t>
            </a:fld>
            <a:endParaRPr lang="en" kern="0"/>
          </a:p>
        </p:txBody>
      </p:sp>
    </p:spTree>
    <p:extLst>
      <p:ext uri="{BB962C8B-B14F-4D97-AF65-F5344CB8AC3E}">
        <p14:creationId xmlns:p14="http://schemas.microsoft.com/office/powerpoint/2010/main" val="3742869215"/>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6"/>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446"/>
            <a:fld id="{970DF905-69B2-450B-A1B5-79CE048B1186}" type="datetimeFigureOut">
              <a:rPr lang="en-US" smtClean="0">
                <a:solidFill>
                  <a:prstClr val="black">
                    <a:tint val="75000"/>
                  </a:prstClr>
                </a:solidFill>
              </a:rPr>
              <a:pPr defTabSz="914446"/>
              <a:t>3/16/2026</a:t>
            </a:fld>
            <a:endParaRPr lang="en-US" dirty="0">
              <a:solidFill>
                <a:prstClr val="black">
                  <a:tint val="75000"/>
                </a:prstClr>
              </a:solidFill>
            </a:endParaRPr>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446"/>
            <a:endParaRPr lang="en-US" dirty="0">
              <a:solidFill>
                <a:prstClr val="black">
                  <a:tint val="75000"/>
                </a:prstClr>
              </a:solidFill>
            </a:endParaRPr>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446"/>
            <a:fld id="{EFF9F242-C63D-4CE0-A415-554342D55A9D}" type="slidenum">
              <a:rPr lang="en-US" smtClean="0">
                <a:solidFill>
                  <a:prstClr val="black">
                    <a:tint val="75000"/>
                  </a:prstClr>
                </a:solidFill>
              </a:rPr>
              <a:pPr defTabSz="914446"/>
              <a:t>‹#›</a:t>
            </a:fld>
            <a:endParaRPr lang="en-US" dirty="0">
              <a:solidFill>
                <a:prstClr val="black">
                  <a:tint val="75000"/>
                </a:prstClr>
              </a:solidFill>
            </a:endParaRPr>
          </a:p>
        </p:txBody>
      </p:sp>
    </p:spTree>
    <p:extLst>
      <p:ext uri="{BB962C8B-B14F-4D97-AF65-F5344CB8AC3E}">
        <p14:creationId xmlns:p14="http://schemas.microsoft.com/office/powerpoint/2010/main" val="329529446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46"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11" indent="-228611" algn="l" defTabSz="91444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34" indent="-228611" algn="l" defTabSz="91444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57" indent="-228611" algn="l" defTabSz="91444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80"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03"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9"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46" rtl="0" eaLnBrk="1" latinLnBrk="0" hangingPunct="1">
        <a:defRPr sz="1800" kern="1200">
          <a:solidFill>
            <a:schemeClr val="tx1"/>
          </a:solidFill>
          <a:latin typeface="+mn-lt"/>
          <a:ea typeface="+mn-ea"/>
          <a:cs typeface="+mn-cs"/>
        </a:defRPr>
      </a:lvl1pPr>
      <a:lvl2pPr marL="457223" algn="l" defTabSz="914446" rtl="0" eaLnBrk="1" latinLnBrk="0" hangingPunct="1">
        <a:defRPr sz="1800" kern="1200">
          <a:solidFill>
            <a:schemeClr val="tx1"/>
          </a:solidFill>
          <a:latin typeface="+mn-lt"/>
          <a:ea typeface="+mn-ea"/>
          <a:cs typeface="+mn-cs"/>
        </a:defRPr>
      </a:lvl2pPr>
      <a:lvl3pPr marL="914446" algn="l" defTabSz="914446" rtl="0" eaLnBrk="1" latinLnBrk="0" hangingPunct="1">
        <a:defRPr sz="1800" kern="1200">
          <a:solidFill>
            <a:schemeClr val="tx1"/>
          </a:solidFill>
          <a:latin typeface="+mn-lt"/>
          <a:ea typeface="+mn-ea"/>
          <a:cs typeface="+mn-cs"/>
        </a:defRPr>
      </a:lvl3pPr>
      <a:lvl4pPr marL="1371669" algn="l" defTabSz="914446" rtl="0" eaLnBrk="1" latinLnBrk="0" hangingPunct="1">
        <a:defRPr sz="1800" kern="1200">
          <a:solidFill>
            <a:schemeClr val="tx1"/>
          </a:solidFill>
          <a:latin typeface="+mn-lt"/>
          <a:ea typeface="+mn-ea"/>
          <a:cs typeface="+mn-cs"/>
        </a:defRPr>
      </a:lvl4pPr>
      <a:lvl5pPr marL="1828891" algn="l" defTabSz="914446" rtl="0" eaLnBrk="1" latinLnBrk="0" hangingPunct="1">
        <a:defRPr sz="1800" kern="1200">
          <a:solidFill>
            <a:schemeClr val="tx1"/>
          </a:solidFill>
          <a:latin typeface="+mn-lt"/>
          <a:ea typeface="+mn-ea"/>
          <a:cs typeface="+mn-cs"/>
        </a:defRPr>
      </a:lvl5pPr>
      <a:lvl6pPr marL="2286114" algn="l" defTabSz="914446" rtl="0" eaLnBrk="1" latinLnBrk="0" hangingPunct="1">
        <a:defRPr sz="1800" kern="1200">
          <a:solidFill>
            <a:schemeClr val="tx1"/>
          </a:solidFill>
          <a:latin typeface="+mn-lt"/>
          <a:ea typeface="+mn-ea"/>
          <a:cs typeface="+mn-cs"/>
        </a:defRPr>
      </a:lvl6pPr>
      <a:lvl7pPr marL="2743337" algn="l" defTabSz="914446" rtl="0" eaLnBrk="1" latinLnBrk="0" hangingPunct="1">
        <a:defRPr sz="1800" kern="1200">
          <a:solidFill>
            <a:schemeClr val="tx1"/>
          </a:solidFill>
          <a:latin typeface="+mn-lt"/>
          <a:ea typeface="+mn-ea"/>
          <a:cs typeface="+mn-cs"/>
        </a:defRPr>
      </a:lvl7pPr>
      <a:lvl8pPr marL="3200560" algn="l" defTabSz="914446" rtl="0" eaLnBrk="1" latinLnBrk="0" hangingPunct="1">
        <a:defRPr sz="1800" kern="1200">
          <a:solidFill>
            <a:schemeClr val="tx1"/>
          </a:solidFill>
          <a:latin typeface="+mn-lt"/>
          <a:ea typeface="+mn-ea"/>
          <a:cs typeface="+mn-cs"/>
        </a:defRPr>
      </a:lvl8pPr>
      <a:lvl9pPr marL="3657783" algn="l" defTabSz="914446"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6"/>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446"/>
            <a:fld id="{970DF905-69B2-450B-A1B5-79CE048B1186}" type="datetimeFigureOut">
              <a:rPr lang="en-US" smtClean="0">
                <a:solidFill>
                  <a:prstClr val="black">
                    <a:tint val="75000"/>
                  </a:prstClr>
                </a:solidFill>
              </a:rPr>
              <a:pPr defTabSz="914446"/>
              <a:t>3/16/2026</a:t>
            </a:fld>
            <a:endParaRPr lang="en-US" dirty="0">
              <a:solidFill>
                <a:prstClr val="black">
                  <a:tint val="75000"/>
                </a:prstClr>
              </a:solidFill>
            </a:endParaRPr>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446"/>
            <a:endParaRPr lang="en-US" dirty="0">
              <a:solidFill>
                <a:prstClr val="black">
                  <a:tint val="75000"/>
                </a:prstClr>
              </a:solidFill>
            </a:endParaRPr>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446"/>
            <a:fld id="{EFF9F242-C63D-4CE0-A415-554342D55A9D}" type="slidenum">
              <a:rPr lang="en-US" smtClean="0">
                <a:solidFill>
                  <a:prstClr val="black">
                    <a:tint val="75000"/>
                  </a:prstClr>
                </a:solidFill>
              </a:rPr>
              <a:pPr defTabSz="914446"/>
              <a:t>‹#›</a:t>
            </a:fld>
            <a:endParaRPr lang="en-US" dirty="0">
              <a:solidFill>
                <a:prstClr val="black">
                  <a:tint val="75000"/>
                </a:prstClr>
              </a:solidFill>
            </a:endParaRPr>
          </a:p>
        </p:txBody>
      </p:sp>
    </p:spTree>
    <p:extLst>
      <p:ext uri="{BB962C8B-B14F-4D97-AF65-F5344CB8AC3E}">
        <p14:creationId xmlns:p14="http://schemas.microsoft.com/office/powerpoint/2010/main" val="36052967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46"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11" indent="-228611" algn="l" defTabSz="91444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34" indent="-228611" algn="l" defTabSz="91444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57" indent="-228611" algn="l" defTabSz="91444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80"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03"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9"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46" rtl="0" eaLnBrk="1" latinLnBrk="0" hangingPunct="1">
        <a:defRPr sz="1800" kern="1200">
          <a:solidFill>
            <a:schemeClr val="tx1"/>
          </a:solidFill>
          <a:latin typeface="+mn-lt"/>
          <a:ea typeface="+mn-ea"/>
          <a:cs typeface="+mn-cs"/>
        </a:defRPr>
      </a:lvl1pPr>
      <a:lvl2pPr marL="457223" algn="l" defTabSz="914446" rtl="0" eaLnBrk="1" latinLnBrk="0" hangingPunct="1">
        <a:defRPr sz="1800" kern="1200">
          <a:solidFill>
            <a:schemeClr val="tx1"/>
          </a:solidFill>
          <a:latin typeface="+mn-lt"/>
          <a:ea typeface="+mn-ea"/>
          <a:cs typeface="+mn-cs"/>
        </a:defRPr>
      </a:lvl2pPr>
      <a:lvl3pPr marL="914446" algn="l" defTabSz="914446" rtl="0" eaLnBrk="1" latinLnBrk="0" hangingPunct="1">
        <a:defRPr sz="1800" kern="1200">
          <a:solidFill>
            <a:schemeClr val="tx1"/>
          </a:solidFill>
          <a:latin typeface="+mn-lt"/>
          <a:ea typeface="+mn-ea"/>
          <a:cs typeface="+mn-cs"/>
        </a:defRPr>
      </a:lvl3pPr>
      <a:lvl4pPr marL="1371669" algn="l" defTabSz="914446" rtl="0" eaLnBrk="1" latinLnBrk="0" hangingPunct="1">
        <a:defRPr sz="1800" kern="1200">
          <a:solidFill>
            <a:schemeClr val="tx1"/>
          </a:solidFill>
          <a:latin typeface="+mn-lt"/>
          <a:ea typeface="+mn-ea"/>
          <a:cs typeface="+mn-cs"/>
        </a:defRPr>
      </a:lvl4pPr>
      <a:lvl5pPr marL="1828891" algn="l" defTabSz="914446" rtl="0" eaLnBrk="1" latinLnBrk="0" hangingPunct="1">
        <a:defRPr sz="1800" kern="1200">
          <a:solidFill>
            <a:schemeClr val="tx1"/>
          </a:solidFill>
          <a:latin typeface="+mn-lt"/>
          <a:ea typeface="+mn-ea"/>
          <a:cs typeface="+mn-cs"/>
        </a:defRPr>
      </a:lvl5pPr>
      <a:lvl6pPr marL="2286114" algn="l" defTabSz="914446" rtl="0" eaLnBrk="1" latinLnBrk="0" hangingPunct="1">
        <a:defRPr sz="1800" kern="1200">
          <a:solidFill>
            <a:schemeClr val="tx1"/>
          </a:solidFill>
          <a:latin typeface="+mn-lt"/>
          <a:ea typeface="+mn-ea"/>
          <a:cs typeface="+mn-cs"/>
        </a:defRPr>
      </a:lvl6pPr>
      <a:lvl7pPr marL="2743337" algn="l" defTabSz="914446" rtl="0" eaLnBrk="1" latinLnBrk="0" hangingPunct="1">
        <a:defRPr sz="1800" kern="1200">
          <a:solidFill>
            <a:schemeClr val="tx1"/>
          </a:solidFill>
          <a:latin typeface="+mn-lt"/>
          <a:ea typeface="+mn-ea"/>
          <a:cs typeface="+mn-cs"/>
        </a:defRPr>
      </a:lvl7pPr>
      <a:lvl8pPr marL="3200560" algn="l" defTabSz="914446" rtl="0" eaLnBrk="1" latinLnBrk="0" hangingPunct="1">
        <a:defRPr sz="1800" kern="1200">
          <a:solidFill>
            <a:schemeClr val="tx1"/>
          </a:solidFill>
          <a:latin typeface="+mn-lt"/>
          <a:ea typeface="+mn-ea"/>
          <a:cs typeface="+mn-cs"/>
        </a:defRPr>
      </a:lvl8pPr>
      <a:lvl9pPr marL="3657783" algn="l" defTabSz="914446"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304800" y="183092"/>
            <a:ext cx="5486400" cy="762000"/>
          </a:xfrm>
          <a:prstGeom prst="rect">
            <a:avLst/>
          </a:prstGeom>
          <a:noFill/>
          <a:ln>
            <a:noFill/>
          </a:ln>
        </p:spPr>
        <p:txBody>
          <a:bodyPr spcFirstLastPara="1" wrap="square" lIns="45725" tIns="22850" rIns="45725" bIns="22850" anchor="ctr" anchorCtr="0">
            <a:normAutofit/>
          </a:bodyPr>
          <a:lstStyle>
            <a:lvl1pPr marR="0" lvl="0" algn="ctr" rtl="0">
              <a:spcBef>
                <a:spcPts val="0"/>
              </a:spcBef>
              <a:spcAft>
                <a:spcPts val="0"/>
              </a:spcAft>
              <a:buClr>
                <a:schemeClr val="dk1"/>
              </a:buClr>
              <a:buSzPts val="2200"/>
              <a:buFont typeface="Calibri"/>
              <a:buNone/>
              <a:defRPr sz="2200" b="0" i="0" u="none" strike="noStrike" cap="none">
                <a:solidFill>
                  <a:schemeClr val="dk1"/>
                </a:solidFill>
                <a:latin typeface="Calibri"/>
                <a:ea typeface="Calibri"/>
                <a:cs typeface="Calibri"/>
                <a:sym typeface="Calibri"/>
              </a:defRPr>
            </a:lvl1pPr>
            <a:lvl2pPr lvl="1">
              <a:spcBef>
                <a:spcPts val="0"/>
              </a:spcBef>
              <a:spcAft>
                <a:spcPts val="0"/>
              </a:spcAft>
              <a:buSzPts val="700"/>
              <a:buNone/>
              <a:defRPr sz="900"/>
            </a:lvl2pPr>
            <a:lvl3pPr lvl="2">
              <a:spcBef>
                <a:spcPts val="0"/>
              </a:spcBef>
              <a:spcAft>
                <a:spcPts val="0"/>
              </a:spcAft>
              <a:buSzPts val="700"/>
              <a:buNone/>
              <a:defRPr sz="900"/>
            </a:lvl3pPr>
            <a:lvl4pPr lvl="3">
              <a:spcBef>
                <a:spcPts val="0"/>
              </a:spcBef>
              <a:spcAft>
                <a:spcPts val="0"/>
              </a:spcAft>
              <a:buSzPts val="700"/>
              <a:buNone/>
              <a:defRPr sz="900"/>
            </a:lvl4pPr>
            <a:lvl5pPr lvl="4">
              <a:spcBef>
                <a:spcPts val="0"/>
              </a:spcBef>
              <a:spcAft>
                <a:spcPts val="0"/>
              </a:spcAft>
              <a:buSzPts val="700"/>
              <a:buNone/>
              <a:defRPr sz="900"/>
            </a:lvl5pPr>
            <a:lvl6pPr lvl="5">
              <a:spcBef>
                <a:spcPts val="0"/>
              </a:spcBef>
              <a:spcAft>
                <a:spcPts val="0"/>
              </a:spcAft>
              <a:buSzPts val="700"/>
              <a:buNone/>
              <a:defRPr sz="900"/>
            </a:lvl6pPr>
            <a:lvl7pPr lvl="6">
              <a:spcBef>
                <a:spcPts val="0"/>
              </a:spcBef>
              <a:spcAft>
                <a:spcPts val="0"/>
              </a:spcAft>
              <a:buSzPts val="700"/>
              <a:buNone/>
              <a:defRPr sz="900"/>
            </a:lvl7pPr>
            <a:lvl8pPr lvl="7">
              <a:spcBef>
                <a:spcPts val="0"/>
              </a:spcBef>
              <a:spcAft>
                <a:spcPts val="0"/>
              </a:spcAft>
              <a:buSzPts val="700"/>
              <a:buNone/>
              <a:defRPr sz="900"/>
            </a:lvl8pPr>
            <a:lvl9pPr lvl="8">
              <a:spcBef>
                <a:spcPts val="0"/>
              </a:spcBef>
              <a:spcAft>
                <a:spcPts val="0"/>
              </a:spcAft>
              <a:buSzPts val="700"/>
              <a:buNone/>
              <a:defRPr sz="900"/>
            </a:lvl9pPr>
          </a:lstStyle>
          <a:p>
            <a:endParaRPr/>
          </a:p>
        </p:txBody>
      </p:sp>
      <p:sp>
        <p:nvSpPr>
          <p:cNvPr id="52" name="Google Shape;52;p13"/>
          <p:cNvSpPr txBox="1">
            <a:spLocks noGrp="1"/>
          </p:cNvSpPr>
          <p:nvPr>
            <p:ph type="body" idx="1"/>
          </p:nvPr>
        </p:nvSpPr>
        <p:spPr>
          <a:xfrm>
            <a:off x="304800" y="1066800"/>
            <a:ext cx="5486400" cy="3017309"/>
          </a:xfrm>
          <a:prstGeom prst="rect">
            <a:avLst/>
          </a:prstGeom>
          <a:noFill/>
          <a:ln>
            <a:noFill/>
          </a:ln>
        </p:spPr>
        <p:txBody>
          <a:bodyPr spcFirstLastPara="1" wrap="square" lIns="45725" tIns="22850" rIns="45725" bIns="22850" anchor="t" anchorCtr="0">
            <a:normAutofit/>
          </a:bodyPr>
          <a:lstStyle>
            <a:lvl1pPr marL="457200" marR="0" lvl="0" indent="-330200" algn="l" rtl="0">
              <a:spcBef>
                <a:spcPts val="30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1pPr>
            <a:lvl2pPr marL="914400" marR="0" lvl="1" indent="-317500" algn="l" rtl="0">
              <a:spcBef>
                <a:spcPts val="3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2pPr>
            <a:lvl3pPr marL="1371600" marR="0" lvl="2" indent="-304800" algn="l" rtl="0">
              <a:spcBef>
                <a:spcPts val="200"/>
              </a:spcBef>
              <a:spcAft>
                <a:spcPts val="0"/>
              </a:spcAft>
              <a:buClr>
                <a:schemeClr val="dk1"/>
              </a:buClr>
              <a:buSzPts val="1200"/>
              <a:buFont typeface="Arial"/>
              <a:buChar char="•"/>
              <a:defRPr sz="1200" b="0" i="0" u="none" strike="noStrike" cap="none">
                <a:solidFill>
                  <a:schemeClr val="dk1"/>
                </a:solidFill>
                <a:latin typeface="Calibri"/>
                <a:ea typeface="Calibri"/>
                <a:cs typeface="Calibri"/>
                <a:sym typeface="Calibri"/>
              </a:defRPr>
            </a:lvl3pPr>
            <a:lvl4pPr marL="1828800" marR="0" lvl="3" indent="-292100" algn="l" rtl="0">
              <a:spcBef>
                <a:spcPts val="200"/>
              </a:spcBef>
              <a:spcAft>
                <a:spcPts val="0"/>
              </a:spcAft>
              <a:buClr>
                <a:schemeClr val="dk1"/>
              </a:buClr>
              <a:buSzPts val="1000"/>
              <a:buFont typeface="Arial"/>
              <a:buChar char="–"/>
              <a:defRPr sz="1000" b="0" i="0" u="none" strike="noStrike" cap="none">
                <a:solidFill>
                  <a:schemeClr val="dk1"/>
                </a:solidFill>
                <a:latin typeface="Calibri"/>
                <a:ea typeface="Calibri"/>
                <a:cs typeface="Calibri"/>
                <a:sym typeface="Calibri"/>
              </a:defRPr>
            </a:lvl4pPr>
            <a:lvl5pPr marL="2286000" marR="0" lvl="4" indent="-292100" algn="l" rtl="0">
              <a:spcBef>
                <a:spcPts val="200"/>
              </a:spcBef>
              <a:spcAft>
                <a:spcPts val="0"/>
              </a:spcAft>
              <a:buClr>
                <a:schemeClr val="dk1"/>
              </a:buClr>
              <a:buSzPts val="1000"/>
              <a:buFont typeface="Arial"/>
              <a:buChar char="»"/>
              <a:defRPr sz="1000" b="0" i="0" u="none" strike="noStrike" cap="none">
                <a:solidFill>
                  <a:schemeClr val="dk1"/>
                </a:solidFill>
                <a:latin typeface="Calibri"/>
                <a:ea typeface="Calibri"/>
                <a:cs typeface="Calibri"/>
                <a:sym typeface="Calibri"/>
              </a:defRPr>
            </a:lvl5pPr>
            <a:lvl6pPr marL="2743200" marR="0" lvl="5" indent="-292100" algn="l" rtl="0">
              <a:spcBef>
                <a:spcPts val="200"/>
              </a:spcBef>
              <a:spcAft>
                <a:spcPts val="0"/>
              </a:spcAft>
              <a:buClr>
                <a:schemeClr val="dk1"/>
              </a:buClr>
              <a:buSzPts val="1000"/>
              <a:buFont typeface="Arial"/>
              <a:buChar char="•"/>
              <a:defRPr sz="1000" b="0" i="0" u="none" strike="noStrike" cap="none">
                <a:solidFill>
                  <a:schemeClr val="dk1"/>
                </a:solidFill>
                <a:latin typeface="Calibri"/>
                <a:ea typeface="Calibri"/>
                <a:cs typeface="Calibri"/>
                <a:sym typeface="Calibri"/>
              </a:defRPr>
            </a:lvl6pPr>
            <a:lvl7pPr marL="3200400" marR="0" lvl="6" indent="-292100" algn="l" rtl="0">
              <a:spcBef>
                <a:spcPts val="200"/>
              </a:spcBef>
              <a:spcAft>
                <a:spcPts val="0"/>
              </a:spcAft>
              <a:buClr>
                <a:schemeClr val="dk1"/>
              </a:buClr>
              <a:buSzPts val="1000"/>
              <a:buFont typeface="Arial"/>
              <a:buChar char="•"/>
              <a:defRPr sz="1000" b="0" i="0" u="none" strike="noStrike" cap="none">
                <a:solidFill>
                  <a:schemeClr val="dk1"/>
                </a:solidFill>
                <a:latin typeface="Calibri"/>
                <a:ea typeface="Calibri"/>
                <a:cs typeface="Calibri"/>
                <a:sym typeface="Calibri"/>
              </a:defRPr>
            </a:lvl7pPr>
            <a:lvl8pPr marL="3657600" marR="0" lvl="7" indent="-292100" algn="l" rtl="0">
              <a:spcBef>
                <a:spcPts val="200"/>
              </a:spcBef>
              <a:spcAft>
                <a:spcPts val="0"/>
              </a:spcAft>
              <a:buClr>
                <a:schemeClr val="dk1"/>
              </a:buClr>
              <a:buSzPts val="1000"/>
              <a:buFont typeface="Arial"/>
              <a:buChar char="•"/>
              <a:defRPr sz="1000" b="0" i="0" u="none" strike="noStrike" cap="none">
                <a:solidFill>
                  <a:schemeClr val="dk1"/>
                </a:solidFill>
                <a:latin typeface="Calibri"/>
                <a:ea typeface="Calibri"/>
                <a:cs typeface="Calibri"/>
                <a:sym typeface="Calibri"/>
              </a:defRPr>
            </a:lvl8pPr>
            <a:lvl9pPr marL="4114800" marR="0" lvl="8" indent="-292100" algn="l" rtl="0">
              <a:spcBef>
                <a:spcPts val="200"/>
              </a:spcBef>
              <a:spcAft>
                <a:spcPts val="0"/>
              </a:spcAft>
              <a:buClr>
                <a:schemeClr val="dk1"/>
              </a:buClr>
              <a:buSzPts val="1000"/>
              <a:buFont typeface="Arial"/>
              <a:buChar char="•"/>
              <a:defRPr sz="1000" b="0" i="0" u="none" strike="noStrike" cap="none">
                <a:solidFill>
                  <a:schemeClr val="dk1"/>
                </a:solidFill>
                <a:latin typeface="Calibri"/>
                <a:ea typeface="Calibri"/>
                <a:cs typeface="Calibri"/>
                <a:sym typeface="Calibri"/>
              </a:defRPr>
            </a:lvl9pPr>
          </a:lstStyle>
          <a:p>
            <a:endParaRPr/>
          </a:p>
        </p:txBody>
      </p:sp>
      <p:sp>
        <p:nvSpPr>
          <p:cNvPr id="53" name="Google Shape;53;p13"/>
          <p:cNvSpPr txBox="1">
            <a:spLocks noGrp="1"/>
          </p:cNvSpPr>
          <p:nvPr>
            <p:ph type="dt" idx="10"/>
          </p:nvPr>
        </p:nvSpPr>
        <p:spPr>
          <a:xfrm>
            <a:off x="304800" y="4237568"/>
            <a:ext cx="1422400" cy="243417"/>
          </a:xfrm>
          <a:prstGeom prst="rect">
            <a:avLst/>
          </a:prstGeom>
          <a:noFill/>
          <a:ln>
            <a:noFill/>
          </a:ln>
        </p:spPr>
        <p:txBody>
          <a:bodyPr spcFirstLastPara="1" wrap="square" lIns="45725" tIns="22850" rIns="45725" bIns="22850" anchor="ctr" anchorCtr="0">
            <a:noAutofit/>
          </a:bodyPr>
          <a:lstStyle>
            <a:lvl1pPr marR="0" lvl="0" algn="l" rtl="0">
              <a:spcBef>
                <a:spcPts val="0"/>
              </a:spcBef>
              <a:spcAft>
                <a:spcPts val="0"/>
              </a:spcAft>
              <a:buSzPts val="700"/>
              <a:buNone/>
              <a:defRPr sz="8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700"/>
              <a:buNone/>
              <a:defRPr sz="12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700"/>
              <a:buNone/>
              <a:defRPr sz="12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700"/>
              <a:buNone/>
              <a:defRPr sz="12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700"/>
              <a:buNone/>
              <a:defRPr sz="12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700"/>
              <a:buNone/>
              <a:defRPr sz="12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700"/>
              <a:buNone/>
              <a:defRPr sz="12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700"/>
              <a:buNone/>
              <a:defRPr sz="12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700"/>
              <a:buNone/>
              <a:defRPr sz="1200" b="0" i="0" u="none" strike="noStrike" cap="none">
                <a:solidFill>
                  <a:schemeClr val="dk1"/>
                </a:solidFill>
                <a:latin typeface="Calibri"/>
                <a:ea typeface="Calibri"/>
                <a:cs typeface="Calibri"/>
                <a:sym typeface="Calibri"/>
              </a:defRPr>
            </a:lvl9pPr>
          </a:lstStyle>
          <a:p>
            <a:pPr defTabSz="1219170">
              <a:buClr>
                <a:srgbClr val="000000"/>
              </a:buClr>
            </a:pPr>
            <a:endParaRPr lang="en-US" kern="0"/>
          </a:p>
        </p:txBody>
      </p:sp>
      <p:sp>
        <p:nvSpPr>
          <p:cNvPr id="54" name="Google Shape;54;p13"/>
          <p:cNvSpPr txBox="1">
            <a:spLocks noGrp="1"/>
          </p:cNvSpPr>
          <p:nvPr>
            <p:ph type="ftr" idx="11"/>
          </p:nvPr>
        </p:nvSpPr>
        <p:spPr>
          <a:xfrm>
            <a:off x="2082800" y="4237568"/>
            <a:ext cx="1930400" cy="243417"/>
          </a:xfrm>
          <a:prstGeom prst="rect">
            <a:avLst/>
          </a:prstGeom>
          <a:noFill/>
          <a:ln>
            <a:noFill/>
          </a:ln>
        </p:spPr>
        <p:txBody>
          <a:bodyPr spcFirstLastPara="1" wrap="square" lIns="45725" tIns="22850" rIns="45725" bIns="22850" anchor="ctr" anchorCtr="0">
            <a:noAutofit/>
          </a:bodyPr>
          <a:lstStyle>
            <a:lvl1pPr marR="0" lvl="0" algn="ctr" rtl="0">
              <a:spcBef>
                <a:spcPts val="0"/>
              </a:spcBef>
              <a:spcAft>
                <a:spcPts val="0"/>
              </a:spcAft>
              <a:buSzPts val="700"/>
              <a:buNone/>
              <a:defRPr sz="8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700"/>
              <a:buNone/>
              <a:defRPr sz="12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700"/>
              <a:buNone/>
              <a:defRPr sz="12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700"/>
              <a:buNone/>
              <a:defRPr sz="12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700"/>
              <a:buNone/>
              <a:defRPr sz="12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700"/>
              <a:buNone/>
              <a:defRPr sz="12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700"/>
              <a:buNone/>
              <a:defRPr sz="12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700"/>
              <a:buNone/>
              <a:defRPr sz="12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700"/>
              <a:buNone/>
              <a:defRPr sz="1200" b="0" i="0" u="none" strike="noStrike" cap="none">
                <a:solidFill>
                  <a:schemeClr val="dk1"/>
                </a:solidFill>
                <a:latin typeface="Calibri"/>
                <a:ea typeface="Calibri"/>
                <a:cs typeface="Calibri"/>
                <a:sym typeface="Calibri"/>
              </a:defRPr>
            </a:lvl9pPr>
          </a:lstStyle>
          <a:p>
            <a:pPr defTabSz="1219170">
              <a:buClr>
                <a:srgbClr val="000000"/>
              </a:buClr>
            </a:pPr>
            <a:endParaRPr lang="en-US" kern="0"/>
          </a:p>
        </p:txBody>
      </p:sp>
      <p:sp>
        <p:nvSpPr>
          <p:cNvPr id="55" name="Google Shape;55;p13"/>
          <p:cNvSpPr txBox="1">
            <a:spLocks noGrp="1"/>
          </p:cNvSpPr>
          <p:nvPr>
            <p:ph type="sldNum" idx="12"/>
          </p:nvPr>
        </p:nvSpPr>
        <p:spPr>
          <a:xfrm>
            <a:off x="4368800" y="4237568"/>
            <a:ext cx="1422400" cy="243417"/>
          </a:xfrm>
          <a:prstGeom prst="rect">
            <a:avLst/>
          </a:prstGeom>
          <a:noFill/>
          <a:ln>
            <a:noFill/>
          </a:ln>
        </p:spPr>
        <p:txBody>
          <a:bodyPr spcFirstLastPara="1" wrap="square" lIns="45725" tIns="22850" rIns="45725" bIns="22850" anchor="ctr" anchorCtr="0">
            <a:noAutofit/>
          </a:bodyPr>
          <a:lstStyle>
            <a:lvl1pPr marL="0" marR="0" lvl="0" indent="0" algn="r" rtl="0">
              <a:spcBef>
                <a:spcPts val="0"/>
              </a:spcBef>
              <a:buNone/>
              <a:defRPr sz="800" b="0" i="0" u="none" strike="noStrike" cap="none">
                <a:solidFill>
                  <a:srgbClr val="888888"/>
                </a:solidFill>
                <a:latin typeface="Calibri"/>
                <a:ea typeface="Calibri"/>
                <a:cs typeface="Calibri"/>
                <a:sym typeface="Calibri"/>
              </a:defRPr>
            </a:lvl1pPr>
            <a:lvl2pPr marL="0" marR="0" lvl="1" indent="0" algn="r" rtl="0">
              <a:spcBef>
                <a:spcPts val="0"/>
              </a:spcBef>
              <a:buNone/>
              <a:defRPr sz="800" b="0" i="0" u="none" strike="noStrike" cap="none">
                <a:solidFill>
                  <a:srgbClr val="888888"/>
                </a:solidFill>
                <a:latin typeface="Calibri"/>
                <a:ea typeface="Calibri"/>
                <a:cs typeface="Calibri"/>
                <a:sym typeface="Calibri"/>
              </a:defRPr>
            </a:lvl2pPr>
            <a:lvl3pPr marL="0" marR="0" lvl="2" indent="0" algn="r" rtl="0">
              <a:spcBef>
                <a:spcPts val="0"/>
              </a:spcBef>
              <a:buNone/>
              <a:defRPr sz="800" b="0" i="0" u="none" strike="noStrike" cap="none">
                <a:solidFill>
                  <a:srgbClr val="888888"/>
                </a:solidFill>
                <a:latin typeface="Calibri"/>
                <a:ea typeface="Calibri"/>
                <a:cs typeface="Calibri"/>
                <a:sym typeface="Calibri"/>
              </a:defRPr>
            </a:lvl3pPr>
            <a:lvl4pPr marL="0" marR="0" lvl="3" indent="0" algn="r" rtl="0">
              <a:spcBef>
                <a:spcPts val="0"/>
              </a:spcBef>
              <a:buNone/>
              <a:defRPr sz="800" b="0" i="0" u="none" strike="noStrike" cap="none">
                <a:solidFill>
                  <a:srgbClr val="888888"/>
                </a:solidFill>
                <a:latin typeface="Calibri"/>
                <a:ea typeface="Calibri"/>
                <a:cs typeface="Calibri"/>
                <a:sym typeface="Calibri"/>
              </a:defRPr>
            </a:lvl4pPr>
            <a:lvl5pPr marL="0" marR="0" lvl="4" indent="0" algn="r" rtl="0">
              <a:spcBef>
                <a:spcPts val="0"/>
              </a:spcBef>
              <a:buNone/>
              <a:defRPr sz="800" b="0" i="0" u="none" strike="noStrike" cap="none">
                <a:solidFill>
                  <a:srgbClr val="888888"/>
                </a:solidFill>
                <a:latin typeface="Calibri"/>
                <a:ea typeface="Calibri"/>
                <a:cs typeface="Calibri"/>
                <a:sym typeface="Calibri"/>
              </a:defRPr>
            </a:lvl5pPr>
            <a:lvl6pPr marL="0" marR="0" lvl="5" indent="0" algn="r" rtl="0">
              <a:spcBef>
                <a:spcPts val="0"/>
              </a:spcBef>
              <a:buNone/>
              <a:defRPr sz="800" b="0" i="0" u="none" strike="noStrike" cap="none">
                <a:solidFill>
                  <a:srgbClr val="888888"/>
                </a:solidFill>
                <a:latin typeface="Calibri"/>
                <a:ea typeface="Calibri"/>
                <a:cs typeface="Calibri"/>
                <a:sym typeface="Calibri"/>
              </a:defRPr>
            </a:lvl6pPr>
            <a:lvl7pPr marL="0" marR="0" lvl="6" indent="0" algn="r" rtl="0">
              <a:spcBef>
                <a:spcPts val="0"/>
              </a:spcBef>
              <a:buNone/>
              <a:defRPr sz="800" b="0" i="0" u="none" strike="noStrike" cap="none">
                <a:solidFill>
                  <a:srgbClr val="888888"/>
                </a:solidFill>
                <a:latin typeface="Calibri"/>
                <a:ea typeface="Calibri"/>
                <a:cs typeface="Calibri"/>
                <a:sym typeface="Calibri"/>
              </a:defRPr>
            </a:lvl7pPr>
            <a:lvl8pPr marL="0" marR="0" lvl="7" indent="0" algn="r" rtl="0">
              <a:spcBef>
                <a:spcPts val="0"/>
              </a:spcBef>
              <a:buNone/>
              <a:defRPr sz="800" b="0" i="0" u="none" strike="noStrike" cap="none">
                <a:solidFill>
                  <a:srgbClr val="888888"/>
                </a:solidFill>
                <a:latin typeface="Calibri"/>
                <a:ea typeface="Calibri"/>
                <a:cs typeface="Calibri"/>
                <a:sym typeface="Calibri"/>
              </a:defRPr>
            </a:lvl8pPr>
            <a:lvl9pPr marL="0" marR="0" lvl="8" indent="0" algn="r" rtl="0">
              <a:spcBef>
                <a:spcPts val="0"/>
              </a:spcBef>
              <a:buNone/>
              <a:defRPr sz="800" b="0" i="0" u="none" strike="noStrike" cap="none">
                <a:solidFill>
                  <a:srgbClr val="888888"/>
                </a:solidFill>
                <a:latin typeface="Calibri"/>
                <a:ea typeface="Calibri"/>
                <a:cs typeface="Calibri"/>
                <a:sym typeface="Calibri"/>
              </a:defRPr>
            </a:lvl9pPr>
          </a:lstStyle>
          <a:p>
            <a:pPr defTabSz="1219170">
              <a:buClr>
                <a:srgbClr val="000000"/>
              </a:buClr>
            </a:pPr>
            <a:fld id="{00000000-1234-1234-1234-123412341234}" type="slidenum">
              <a:rPr lang="en" kern="0" smtClean="0"/>
              <a:pPr defTabSz="1219170">
                <a:buClr>
                  <a:srgbClr val="000000"/>
                </a:buClr>
              </a:pPr>
              <a:t>‹#›</a:t>
            </a:fld>
            <a:endParaRPr lang="en" kern="0"/>
          </a:p>
        </p:txBody>
      </p:sp>
    </p:spTree>
    <p:extLst>
      <p:ext uri="{BB962C8B-B14F-4D97-AF65-F5344CB8AC3E}">
        <p14:creationId xmlns:p14="http://schemas.microsoft.com/office/powerpoint/2010/main" val="3631198673"/>
      </p:ext>
    </p:extLst>
  </p:cSld>
  <p:clrMap bg1="lt1" tx1="dk1" bg2="dk2" tx2="lt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4E02522F-3464-4F21-B514-5631E6954A3E}"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3/16/2026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FC302233-A15E-40F8-84F5-CDD724E9D7F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01115161"/>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304800" y="183092"/>
            <a:ext cx="5486400" cy="762000"/>
          </a:xfrm>
          <a:prstGeom prst="rect">
            <a:avLst/>
          </a:prstGeom>
          <a:noFill/>
          <a:ln>
            <a:noFill/>
          </a:ln>
        </p:spPr>
        <p:txBody>
          <a:bodyPr spcFirstLastPara="1" wrap="square" lIns="45725" tIns="22850" rIns="45725" bIns="22850" anchor="ctr" anchorCtr="0">
            <a:normAutofit/>
          </a:bodyPr>
          <a:lstStyle>
            <a:lvl1pPr marR="0" lvl="0" algn="ctr" rtl="0">
              <a:spcBef>
                <a:spcPts val="0"/>
              </a:spcBef>
              <a:spcAft>
                <a:spcPts val="0"/>
              </a:spcAft>
              <a:buClr>
                <a:schemeClr val="dk1"/>
              </a:buClr>
              <a:buSzPts val="2200"/>
              <a:buFont typeface="Calibri"/>
              <a:buNone/>
              <a:defRPr sz="2200" b="0" i="0" u="none" strike="noStrike" cap="none">
                <a:solidFill>
                  <a:schemeClr val="dk1"/>
                </a:solidFill>
                <a:latin typeface="Calibri"/>
                <a:ea typeface="Calibri"/>
                <a:cs typeface="Calibri"/>
                <a:sym typeface="Calibri"/>
              </a:defRPr>
            </a:lvl1pPr>
            <a:lvl2pPr lvl="1">
              <a:spcBef>
                <a:spcPts val="0"/>
              </a:spcBef>
              <a:spcAft>
                <a:spcPts val="0"/>
              </a:spcAft>
              <a:buSzPts val="700"/>
              <a:buNone/>
              <a:defRPr sz="900"/>
            </a:lvl2pPr>
            <a:lvl3pPr lvl="2">
              <a:spcBef>
                <a:spcPts val="0"/>
              </a:spcBef>
              <a:spcAft>
                <a:spcPts val="0"/>
              </a:spcAft>
              <a:buSzPts val="700"/>
              <a:buNone/>
              <a:defRPr sz="900"/>
            </a:lvl3pPr>
            <a:lvl4pPr lvl="3">
              <a:spcBef>
                <a:spcPts val="0"/>
              </a:spcBef>
              <a:spcAft>
                <a:spcPts val="0"/>
              </a:spcAft>
              <a:buSzPts val="700"/>
              <a:buNone/>
              <a:defRPr sz="900"/>
            </a:lvl4pPr>
            <a:lvl5pPr lvl="4">
              <a:spcBef>
                <a:spcPts val="0"/>
              </a:spcBef>
              <a:spcAft>
                <a:spcPts val="0"/>
              </a:spcAft>
              <a:buSzPts val="700"/>
              <a:buNone/>
              <a:defRPr sz="900"/>
            </a:lvl5pPr>
            <a:lvl6pPr lvl="5">
              <a:spcBef>
                <a:spcPts val="0"/>
              </a:spcBef>
              <a:spcAft>
                <a:spcPts val="0"/>
              </a:spcAft>
              <a:buSzPts val="700"/>
              <a:buNone/>
              <a:defRPr sz="900"/>
            </a:lvl6pPr>
            <a:lvl7pPr lvl="6">
              <a:spcBef>
                <a:spcPts val="0"/>
              </a:spcBef>
              <a:spcAft>
                <a:spcPts val="0"/>
              </a:spcAft>
              <a:buSzPts val="700"/>
              <a:buNone/>
              <a:defRPr sz="900"/>
            </a:lvl7pPr>
            <a:lvl8pPr lvl="7">
              <a:spcBef>
                <a:spcPts val="0"/>
              </a:spcBef>
              <a:spcAft>
                <a:spcPts val="0"/>
              </a:spcAft>
              <a:buSzPts val="700"/>
              <a:buNone/>
              <a:defRPr sz="900"/>
            </a:lvl8pPr>
            <a:lvl9pPr lvl="8">
              <a:spcBef>
                <a:spcPts val="0"/>
              </a:spcBef>
              <a:spcAft>
                <a:spcPts val="0"/>
              </a:spcAft>
              <a:buSzPts val="700"/>
              <a:buNone/>
              <a:defRPr sz="900"/>
            </a:lvl9pPr>
          </a:lstStyle>
          <a:p>
            <a:endParaRPr/>
          </a:p>
        </p:txBody>
      </p:sp>
      <p:sp>
        <p:nvSpPr>
          <p:cNvPr id="52" name="Google Shape;52;p13"/>
          <p:cNvSpPr txBox="1">
            <a:spLocks noGrp="1"/>
          </p:cNvSpPr>
          <p:nvPr>
            <p:ph type="body" idx="1"/>
          </p:nvPr>
        </p:nvSpPr>
        <p:spPr>
          <a:xfrm>
            <a:off x="304800" y="1066800"/>
            <a:ext cx="5486400" cy="3017309"/>
          </a:xfrm>
          <a:prstGeom prst="rect">
            <a:avLst/>
          </a:prstGeom>
          <a:noFill/>
          <a:ln>
            <a:noFill/>
          </a:ln>
        </p:spPr>
        <p:txBody>
          <a:bodyPr spcFirstLastPara="1" wrap="square" lIns="45725" tIns="22850" rIns="45725" bIns="22850" anchor="t" anchorCtr="0">
            <a:normAutofit/>
          </a:bodyPr>
          <a:lstStyle>
            <a:lvl1pPr marL="457200" marR="0" lvl="0" indent="-330200" algn="l" rtl="0">
              <a:spcBef>
                <a:spcPts val="30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1pPr>
            <a:lvl2pPr marL="914400" marR="0" lvl="1" indent="-317500" algn="l" rtl="0">
              <a:spcBef>
                <a:spcPts val="3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2pPr>
            <a:lvl3pPr marL="1371600" marR="0" lvl="2" indent="-304800" algn="l" rtl="0">
              <a:spcBef>
                <a:spcPts val="200"/>
              </a:spcBef>
              <a:spcAft>
                <a:spcPts val="0"/>
              </a:spcAft>
              <a:buClr>
                <a:schemeClr val="dk1"/>
              </a:buClr>
              <a:buSzPts val="1200"/>
              <a:buFont typeface="Arial"/>
              <a:buChar char="•"/>
              <a:defRPr sz="1200" b="0" i="0" u="none" strike="noStrike" cap="none">
                <a:solidFill>
                  <a:schemeClr val="dk1"/>
                </a:solidFill>
                <a:latin typeface="Calibri"/>
                <a:ea typeface="Calibri"/>
                <a:cs typeface="Calibri"/>
                <a:sym typeface="Calibri"/>
              </a:defRPr>
            </a:lvl3pPr>
            <a:lvl4pPr marL="1828800" marR="0" lvl="3" indent="-292100" algn="l" rtl="0">
              <a:spcBef>
                <a:spcPts val="200"/>
              </a:spcBef>
              <a:spcAft>
                <a:spcPts val="0"/>
              </a:spcAft>
              <a:buClr>
                <a:schemeClr val="dk1"/>
              </a:buClr>
              <a:buSzPts val="1000"/>
              <a:buFont typeface="Arial"/>
              <a:buChar char="–"/>
              <a:defRPr sz="1000" b="0" i="0" u="none" strike="noStrike" cap="none">
                <a:solidFill>
                  <a:schemeClr val="dk1"/>
                </a:solidFill>
                <a:latin typeface="Calibri"/>
                <a:ea typeface="Calibri"/>
                <a:cs typeface="Calibri"/>
                <a:sym typeface="Calibri"/>
              </a:defRPr>
            </a:lvl4pPr>
            <a:lvl5pPr marL="2286000" marR="0" lvl="4" indent="-292100" algn="l" rtl="0">
              <a:spcBef>
                <a:spcPts val="200"/>
              </a:spcBef>
              <a:spcAft>
                <a:spcPts val="0"/>
              </a:spcAft>
              <a:buClr>
                <a:schemeClr val="dk1"/>
              </a:buClr>
              <a:buSzPts val="1000"/>
              <a:buFont typeface="Arial"/>
              <a:buChar char="»"/>
              <a:defRPr sz="1000" b="0" i="0" u="none" strike="noStrike" cap="none">
                <a:solidFill>
                  <a:schemeClr val="dk1"/>
                </a:solidFill>
                <a:latin typeface="Calibri"/>
                <a:ea typeface="Calibri"/>
                <a:cs typeface="Calibri"/>
                <a:sym typeface="Calibri"/>
              </a:defRPr>
            </a:lvl5pPr>
            <a:lvl6pPr marL="2743200" marR="0" lvl="5" indent="-292100" algn="l" rtl="0">
              <a:spcBef>
                <a:spcPts val="200"/>
              </a:spcBef>
              <a:spcAft>
                <a:spcPts val="0"/>
              </a:spcAft>
              <a:buClr>
                <a:schemeClr val="dk1"/>
              </a:buClr>
              <a:buSzPts val="1000"/>
              <a:buFont typeface="Arial"/>
              <a:buChar char="•"/>
              <a:defRPr sz="1000" b="0" i="0" u="none" strike="noStrike" cap="none">
                <a:solidFill>
                  <a:schemeClr val="dk1"/>
                </a:solidFill>
                <a:latin typeface="Calibri"/>
                <a:ea typeface="Calibri"/>
                <a:cs typeface="Calibri"/>
                <a:sym typeface="Calibri"/>
              </a:defRPr>
            </a:lvl6pPr>
            <a:lvl7pPr marL="3200400" marR="0" lvl="6" indent="-292100" algn="l" rtl="0">
              <a:spcBef>
                <a:spcPts val="200"/>
              </a:spcBef>
              <a:spcAft>
                <a:spcPts val="0"/>
              </a:spcAft>
              <a:buClr>
                <a:schemeClr val="dk1"/>
              </a:buClr>
              <a:buSzPts val="1000"/>
              <a:buFont typeface="Arial"/>
              <a:buChar char="•"/>
              <a:defRPr sz="1000" b="0" i="0" u="none" strike="noStrike" cap="none">
                <a:solidFill>
                  <a:schemeClr val="dk1"/>
                </a:solidFill>
                <a:latin typeface="Calibri"/>
                <a:ea typeface="Calibri"/>
                <a:cs typeface="Calibri"/>
                <a:sym typeface="Calibri"/>
              </a:defRPr>
            </a:lvl7pPr>
            <a:lvl8pPr marL="3657600" marR="0" lvl="7" indent="-292100" algn="l" rtl="0">
              <a:spcBef>
                <a:spcPts val="200"/>
              </a:spcBef>
              <a:spcAft>
                <a:spcPts val="0"/>
              </a:spcAft>
              <a:buClr>
                <a:schemeClr val="dk1"/>
              </a:buClr>
              <a:buSzPts val="1000"/>
              <a:buFont typeface="Arial"/>
              <a:buChar char="•"/>
              <a:defRPr sz="1000" b="0" i="0" u="none" strike="noStrike" cap="none">
                <a:solidFill>
                  <a:schemeClr val="dk1"/>
                </a:solidFill>
                <a:latin typeface="Calibri"/>
                <a:ea typeface="Calibri"/>
                <a:cs typeface="Calibri"/>
                <a:sym typeface="Calibri"/>
              </a:defRPr>
            </a:lvl8pPr>
            <a:lvl9pPr marL="4114800" marR="0" lvl="8" indent="-292100" algn="l" rtl="0">
              <a:spcBef>
                <a:spcPts val="200"/>
              </a:spcBef>
              <a:spcAft>
                <a:spcPts val="0"/>
              </a:spcAft>
              <a:buClr>
                <a:schemeClr val="dk1"/>
              </a:buClr>
              <a:buSzPts val="1000"/>
              <a:buFont typeface="Arial"/>
              <a:buChar char="•"/>
              <a:defRPr sz="1000" b="0" i="0" u="none" strike="noStrike" cap="none">
                <a:solidFill>
                  <a:schemeClr val="dk1"/>
                </a:solidFill>
                <a:latin typeface="Calibri"/>
                <a:ea typeface="Calibri"/>
                <a:cs typeface="Calibri"/>
                <a:sym typeface="Calibri"/>
              </a:defRPr>
            </a:lvl9pPr>
          </a:lstStyle>
          <a:p>
            <a:endParaRPr/>
          </a:p>
        </p:txBody>
      </p:sp>
      <p:sp>
        <p:nvSpPr>
          <p:cNvPr id="53" name="Google Shape;53;p13"/>
          <p:cNvSpPr txBox="1">
            <a:spLocks noGrp="1"/>
          </p:cNvSpPr>
          <p:nvPr>
            <p:ph type="dt" idx="10"/>
          </p:nvPr>
        </p:nvSpPr>
        <p:spPr>
          <a:xfrm>
            <a:off x="304800" y="4237568"/>
            <a:ext cx="1422400" cy="243417"/>
          </a:xfrm>
          <a:prstGeom prst="rect">
            <a:avLst/>
          </a:prstGeom>
          <a:noFill/>
          <a:ln>
            <a:noFill/>
          </a:ln>
        </p:spPr>
        <p:txBody>
          <a:bodyPr spcFirstLastPara="1" wrap="square" lIns="45725" tIns="22850" rIns="45725" bIns="22850" anchor="ctr" anchorCtr="0">
            <a:noAutofit/>
          </a:bodyPr>
          <a:lstStyle>
            <a:lvl1pPr marR="0" lvl="0" algn="l" rtl="0">
              <a:spcBef>
                <a:spcPts val="0"/>
              </a:spcBef>
              <a:spcAft>
                <a:spcPts val="0"/>
              </a:spcAft>
              <a:buSzPts val="700"/>
              <a:buNone/>
              <a:defRPr sz="8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700"/>
              <a:buNone/>
              <a:defRPr sz="12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700"/>
              <a:buNone/>
              <a:defRPr sz="12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700"/>
              <a:buNone/>
              <a:defRPr sz="12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700"/>
              <a:buNone/>
              <a:defRPr sz="12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700"/>
              <a:buNone/>
              <a:defRPr sz="12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700"/>
              <a:buNone/>
              <a:defRPr sz="12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700"/>
              <a:buNone/>
              <a:defRPr sz="12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700"/>
              <a:buNone/>
              <a:defRPr sz="1200" b="0" i="0" u="none" strike="noStrike" cap="none">
                <a:solidFill>
                  <a:schemeClr val="dk1"/>
                </a:solidFill>
                <a:latin typeface="Calibri"/>
                <a:ea typeface="Calibri"/>
                <a:cs typeface="Calibri"/>
                <a:sym typeface="Calibri"/>
              </a:defRPr>
            </a:lvl9pPr>
          </a:lstStyle>
          <a:p>
            <a:pPr defTabSz="1219170">
              <a:buClr>
                <a:srgbClr val="000000"/>
              </a:buClr>
            </a:pPr>
            <a:endParaRPr lang="en-US" kern="0"/>
          </a:p>
        </p:txBody>
      </p:sp>
      <p:sp>
        <p:nvSpPr>
          <p:cNvPr id="54" name="Google Shape;54;p13"/>
          <p:cNvSpPr txBox="1">
            <a:spLocks noGrp="1"/>
          </p:cNvSpPr>
          <p:nvPr>
            <p:ph type="ftr" idx="11"/>
          </p:nvPr>
        </p:nvSpPr>
        <p:spPr>
          <a:xfrm>
            <a:off x="2082800" y="4237568"/>
            <a:ext cx="1930400" cy="243417"/>
          </a:xfrm>
          <a:prstGeom prst="rect">
            <a:avLst/>
          </a:prstGeom>
          <a:noFill/>
          <a:ln>
            <a:noFill/>
          </a:ln>
        </p:spPr>
        <p:txBody>
          <a:bodyPr spcFirstLastPara="1" wrap="square" lIns="45725" tIns="22850" rIns="45725" bIns="22850" anchor="ctr" anchorCtr="0">
            <a:noAutofit/>
          </a:bodyPr>
          <a:lstStyle>
            <a:lvl1pPr marR="0" lvl="0" algn="ctr" rtl="0">
              <a:spcBef>
                <a:spcPts val="0"/>
              </a:spcBef>
              <a:spcAft>
                <a:spcPts val="0"/>
              </a:spcAft>
              <a:buSzPts val="700"/>
              <a:buNone/>
              <a:defRPr sz="8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700"/>
              <a:buNone/>
              <a:defRPr sz="12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700"/>
              <a:buNone/>
              <a:defRPr sz="12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700"/>
              <a:buNone/>
              <a:defRPr sz="12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700"/>
              <a:buNone/>
              <a:defRPr sz="12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700"/>
              <a:buNone/>
              <a:defRPr sz="12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700"/>
              <a:buNone/>
              <a:defRPr sz="12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700"/>
              <a:buNone/>
              <a:defRPr sz="12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700"/>
              <a:buNone/>
              <a:defRPr sz="1200" b="0" i="0" u="none" strike="noStrike" cap="none">
                <a:solidFill>
                  <a:schemeClr val="dk1"/>
                </a:solidFill>
                <a:latin typeface="Calibri"/>
                <a:ea typeface="Calibri"/>
                <a:cs typeface="Calibri"/>
                <a:sym typeface="Calibri"/>
              </a:defRPr>
            </a:lvl9pPr>
          </a:lstStyle>
          <a:p>
            <a:pPr defTabSz="1219170">
              <a:buClr>
                <a:srgbClr val="000000"/>
              </a:buClr>
            </a:pPr>
            <a:endParaRPr lang="en-US" kern="0"/>
          </a:p>
        </p:txBody>
      </p:sp>
      <p:sp>
        <p:nvSpPr>
          <p:cNvPr id="55" name="Google Shape;55;p13"/>
          <p:cNvSpPr txBox="1">
            <a:spLocks noGrp="1"/>
          </p:cNvSpPr>
          <p:nvPr>
            <p:ph type="sldNum" idx="12"/>
          </p:nvPr>
        </p:nvSpPr>
        <p:spPr>
          <a:xfrm>
            <a:off x="4368800" y="4237568"/>
            <a:ext cx="1422400" cy="243417"/>
          </a:xfrm>
          <a:prstGeom prst="rect">
            <a:avLst/>
          </a:prstGeom>
          <a:noFill/>
          <a:ln>
            <a:noFill/>
          </a:ln>
        </p:spPr>
        <p:txBody>
          <a:bodyPr spcFirstLastPara="1" wrap="square" lIns="45725" tIns="22850" rIns="45725" bIns="22850" anchor="ctr" anchorCtr="0">
            <a:noAutofit/>
          </a:bodyPr>
          <a:lstStyle>
            <a:lvl1pPr marL="0" marR="0" lvl="0" indent="0" algn="r" rtl="0">
              <a:spcBef>
                <a:spcPts val="0"/>
              </a:spcBef>
              <a:buNone/>
              <a:defRPr sz="800" b="0" i="0" u="none" strike="noStrike" cap="none">
                <a:solidFill>
                  <a:srgbClr val="888888"/>
                </a:solidFill>
                <a:latin typeface="Calibri"/>
                <a:ea typeface="Calibri"/>
                <a:cs typeface="Calibri"/>
                <a:sym typeface="Calibri"/>
              </a:defRPr>
            </a:lvl1pPr>
            <a:lvl2pPr marL="0" marR="0" lvl="1" indent="0" algn="r" rtl="0">
              <a:spcBef>
                <a:spcPts val="0"/>
              </a:spcBef>
              <a:buNone/>
              <a:defRPr sz="800" b="0" i="0" u="none" strike="noStrike" cap="none">
                <a:solidFill>
                  <a:srgbClr val="888888"/>
                </a:solidFill>
                <a:latin typeface="Calibri"/>
                <a:ea typeface="Calibri"/>
                <a:cs typeface="Calibri"/>
                <a:sym typeface="Calibri"/>
              </a:defRPr>
            </a:lvl2pPr>
            <a:lvl3pPr marL="0" marR="0" lvl="2" indent="0" algn="r" rtl="0">
              <a:spcBef>
                <a:spcPts val="0"/>
              </a:spcBef>
              <a:buNone/>
              <a:defRPr sz="800" b="0" i="0" u="none" strike="noStrike" cap="none">
                <a:solidFill>
                  <a:srgbClr val="888888"/>
                </a:solidFill>
                <a:latin typeface="Calibri"/>
                <a:ea typeface="Calibri"/>
                <a:cs typeface="Calibri"/>
                <a:sym typeface="Calibri"/>
              </a:defRPr>
            </a:lvl3pPr>
            <a:lvl4pPr marL="0" marR="0" lvl="3" indent="0" algn="r" rtl="0">
              <a:spcBef>
                <a:spcPts val="0"/>
              </a:spcBef>
              <a:buNone/>
              <a:defRPr sz="800" b="0" i="0" u="none" strike="noStrike" cap="none">
                <a:solidFill>
                  <a:srgbClr val="888888"/>
                </a:solidFill>
                <a:latin typeface="Calibri"/>
                <a:ea typeface="Calibri"/>
                <a:cs typeface="Calibri"/>
                <a:sym typeface="Calibri"/>
              </a:defRPr>
            </a:lvl4pPr>
            <a:lvl5pPr marL="0" marR="0" lvl="4" indent="0" algn="r" rtl="0">
              <a:spcBef>
                <a:spcPts val="0"/>
              </a:spcBef>
              <a:buNone/>
              <a:defRPr sz="800" b="0" i="0" u="none" strike="noStrike" cap="none">
                <a:solidFill>
                  <a:srgbClr val="888888"/>
                </a:solidFill>
                <a:latin typeface="Calibri"/>
                <a:ea typeface="Calibri"/>
                <a:cs typeface="Calibri"/>
                <a:sym typeface="Calibri"/>
              </a:defRPr>
            </a:lvl5pPr>
            <a:lvl6pPr marL="0" marR="0" lvl="5" indent="0" algn="r" rtl="0">
              <a:spcBef>
                <a:spcPts val="0"/>
              </a:spcBef>
              <a:buNone/>
              <a:defRPr sz="800" b="0" i="0" u="none" strike="noStrike" cap="none">
                <a:solidFill>
                  <a:srgbClr val="888888"/>
                </a:solidFill>
                <a:latin typeface="Calibri"/>
                <a:ea typeface="Calibri"/>
                <a:cs typeface="Calibri"/>
                <a:sym typeface="Calibri"/>
              </a:defRPr>
            </a:lvl6pPr>
            <a:lvl7pPr marL="0" marR="0" lvl="6" indent="0" algn="r" rtl="0">
              <a:spcBef>
                <a:spcPts val="0"/>
              </a:spcBef>
              <a:buNone/>
              <a:defRPr sz="800" b="0" i="0" u="none" strike="noStrike" cap="none">
                <a:solidFill>
                  <a:srgbClr val="888888"/>
                </a:solidFill>
                <a:latin typeface="Calibri"/>
                <a:ea typeface="Calibri"/>
                <a:cs typeface="Calibri"/>
                <a:sym typeface="Calibri"/>
              </a:defRPr>
            </a:lvl7pPr>
            <a:lvl8pPr marL="0" marR="0" lvl="7" indent="0" algn="r" rtl="0">
              <a:spcBef>
                <a:spcPts val="0"/>
              </a:spcBef>
              <a:buNone/>
              <a:defRPr sz="800" b="0" i="0" u="none" strike="noStrike" cap="none">
                <a:solidFill>
                  <a:srgbClr val="888888"/>
                </a:solidFill>
                <a:latin typeface="Calibri"/>
                <a:ea typeface="Calibri"/>
                <a:cs typeface="Calibri"/>
                <a:sym typeface="Calibri"/>
              </a:defRPr>
            </a:lvl8pPr>
            <a:lvl9pPr marL="0" marR="0" lvl="8" indent="0" algn="r" rtl="0">
              <a:spcBef>
                <a:spcPts val="0"/>
              </a:spcBef>
              <a:buNone/>
              <a:defRPr sz="800" b="0" i="0" u="none" strike="noStrike" cap="none">
                <a:solidFill>
                  <a:srgbClr val="888888"/>
                </a:solidFill>
                <a:latin typeface="Calibri"/>
                <a:ea typeface="Calibri"/>
                <a:cs typeface="Calibri"/>
                <a:sym typeface="Calibri"/>
              </a:defRPr>
            </a:lvl9pPr>
          </a:lstStyle>
          <a:p>
            <a:pPr defTabSz="1219170">
              <a:buClr>
                <a:srgbClr val="000000"/>
              </a:buClr>
            </a:pPr>
            <a:fld id="{00000000-1234-1234-1234-123412341234}" type="slidenum">
              <a:rPr lang="en" kern="0" smtClean="0"/>
              <a:pPr defTabSz="1219170">
                <a:buClr>
                  <a:srgbClr val="000000"/>
                </a:buClr>
              </a:pPr>
              <a:t>‹#›</a:t>
            </a:fld>
            <a:endParaRPr lang="en" kern="0"/>
          </a:p>
        </p:txBody>
      </p:sp>
    </p:spTree>
    <p:extLst>
      <p:ext uri="{BB962C8B-B14F-4D97-AF65-F5344CB8AC3E}">
        <p14:creationId xmlns:p14="http://schemas.microsoft.com/office/powerpoint/2010/main" val="2335481253"/>
      </p:ext>
    </p:extLst>
  </p:cSld>
  <p:clrMap bg1="lt1" tx1="dk1" bg2="dk2" tx2="lt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304800" y="183092"/>
            <a:ext cx="5486400" cy="762000"/>
          </a:xfrm>
          <a:prstGeom prst="rect">
            <a:avLst/>
          </a:prstGeom>
          <a:noFill/>
          <a:ln>
            <a:noFill/>
          </a:ln>
        </p:spPr>
        <p:txBody>
          <a:bodyPr spcFirstLastPara="1" wrap="square" lIns="45725" tIns="22850" rIns="45725" bIns="22850" anchor="ctr" anchorCtr="0">
            <a:normAutofit/>
          </a:bodyPr>
          <a:lstStyle>
            <a:lvl1pPr marR="0" lvl="0" algn="ctr" rtl="0">
              <a:spcBef>
                <a:spcPts val="0"/>
              </a:spcBef>
              <a:spcAft>
                <a:spcPts val="0"/>
              </a:spcAft>
              <a:buClr>
                <a:schemeClr val="dk1"/>
              </a:buClr>
              <a:buSzPts val="2200"/>
              <a:buFont typeface="Calibri"/>
              <a:buNone/>
              <a:defRPr sz="2200" b="0" i="0" u="none" strike="noStrike" cap="none">
                <a:solidFill>
                  <a:schemeClr val="dk1"/>
                </a:solidFill>
                <a:latin typeface="Calibri"/>
                <a:ea typeface="Calibri"/>
                <a:cs typeface="Calibri"/>
                <a:sym typeface="Calibri"/>
              </a:defRPr>
            </a:lvl1pPr>
            <a:lvl2pPr lvl="1">
              <a:spcBef>
                <a:spcPts val="0"/>
              </a:spcBef>
              <a:spcAft>
                <a:spcPts val="0"/>
              </a:spcAft>
              <a:buSzPts val="700"/>
              <a:buNone/>
              <a:defRPr sz="900"/>
            </a:lvl2pPr>
            <a:lvl3pPr lvl="2">
              <a:spcBef>
                <a:spcPts val="0"/>
              </a:spcBef>
              <a:spcAft>
                <a:spcPts val="0"/>
              </a:spcAft>
              <a:buSzPts val="700"/>
              <a:buNone/>
              <a:defRPr sz="900"/>
            </a:lvl3pPr>
            <a:lvl4pPr lvl="3">
              <a:spcBef>
                <a:spcPts val="0"/>
              </a:spcBef>
              <a:spcAft>
                <a:spcPts val="0"/>
              </a:spcAft>
              <a:buSzPts val="700"/>
              <a:buNone/>
              <a:defRPr sz="900"/>
            </a:lvl4pPr>
            <a:lvl5pPr lvl="4">
              <a:spcBef>
                <a:spcPts val="0"/>
              </a:spcBef>
              <a:spcAft>
                <a:spcPts val="0"/>
              </a:spcAft>
              <a:buSzPts val="700"/>
              <a:buNone/>
              <a:defRPr sz="900"/>
            </a:lvl5pPr>
            <a:lvl6pPr lvl="5">
              <a:spcBef>
                <a:spcPts val="0"/>
              </a:spcBef>
              <a:spcAft>
                <a:spcPts val="0"/>
              </a:spcAft>
              <a:buSzPts val="700"/>
              <a:buNone/>
              <a:defRPr sz="900"/>
            </a:lvl6pPr>
            <a:lvl7pPr lvl="6">
              <a:spcBef>
                <a:spcPts val="0"/>
              </a:spcBef>
              <a:spcAft>
                <a:spcPts val="0"/>
              </a:spcAft>
              <a:buSzPts val="700"/>
              <a:buNone/>
              <a:defRPr sz="900"/>
            </a:lvl7pPr>
            <a:lvl8pPr lvl="7">
              <a:spcBef>
                <a:spcPts val="0"/>
              </a:spcBef>
              <a:spcAft>
                <a:spcPts val="0"/>
              </a:spcAft>
              <a:buSzPts val="700"/>
              <a:buNone/>
              <a:defRPr sz="900"/>
            </a:lvl8pPr>
            <a:lvl9pPr lvl="8">
              <a:spcBef>
                <a:spcPts val="0"/>
              </a:spcBef>
              <a:spcAft>
                <a:spcPts val="0"/>
              </a:spcAft>
              <a:buSzPts val="700"/>
              <a:buNone/>
              <a:defRPr sz="900"/>
            </a:lvl9pPr>
          </a:lstStyle>
          <a:p>
            <a:endParaRPr/>
          </a:p>
        </p:txBody>
      </p:sp>
      <p:sp>
        <p:nvSpPr>
          <p:cNvPr id="52" name="Google Shape;52;p13"/>
          <p:cNvSpPr txBox="1">
            <a:spLocks noGrp="1"/>
          </p:cNvSpPr>
          <p:nvPr>
            <p:ph type="body" idx="1"/>
          </p:nvPr>
        </p:nvSpPr>
        <p:spPr>
          <a:xfrm>
            <a:off x="304800" y="1066800"/>
            <a:ext cx="5486400" cy="3017309"/>
          </a:xfrm>
          <a:prstGeom prst="rect">
            <a:avLst/>
          </a:prstGeom>
          <a:noFill/>
          <a:ln>
            <a:noFill/>
          </a:ln>
        </p:spPr>
        <p:txBody>
          <a:bodyPr spcFirstLastPara="1" wrap="square" lIns="45725" tIns="22850" rIns="45725" bIns="22850" anchor="t" anchorCtr="0">
            <a:normAutofit/>
          </a:bodyPr>
          <a:lstStyle>
            <a:lvl1pPr marL="457200" marR="0" lvl="0" indent="-330200" algn="l" rtl="0">
              <a:spcBef>
                <a:spcPts val="30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1pPr>
            <a:lvl2pPr marL="914400" marR="0" lvl="1" indent="-317500" algn="l" rtl="0">
              <a:spcBef>
                <a:spcPts val="3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2pPr>
            <a:lvl3pPr marL="1371600" marR="0" lvl="2" indent="-304800" algn="l" rtl="0">
              <a:spcBef>
                <a:spcPts val="200"/>
              </a:spcBef>
              <a:spcAft>
                <a:spcPts val="0"/>
              </a:spcAft>
              <a:buClr>
                <a:schemeClr val="dk1"/>
              </a:buClr>
              <a:buSzPts val="1200"/>
              <a:buFont typeface="Arial"/>
              <a:buChar char="•"/>
              <a:defRPr sz="1200" b="0" i="0" u="none" strike="noStrike" cap="none">
                <a:solidFill>
                  <a:schemeClr val="dk1"/>
                </a:solidFill>
                <a:latin typeface="Calibri"/>
                <a:ea typeface="Calibri"/>
                <a:cs typeface="Calibri"/>
                <a:sym typeface="Calibri"/>
              </a:defRPr>
            </a:lvl3pPr>
            <a:lvl4pPr marL="1828800" marR="0" lvl="3" indent="-292100" algn="l" rtl="0">
              <a:spcBef>
                <a:spcPts val="200"/>
              </a:spcBef>
              <a:spcAft>
                <a:spcPts val="0"/>
              </a:spcAft>
              <a:buClr>
                <a:schemeClr val="dk1"/>
              </a:buClr>
              <a:buSzPts val="1000"/>
              <a:buFont typeface="Arial"/>
              <a:buChar char="–"/>
              <a:defRPr sz="1000" b="0" i="0" u="none" strike="noStrike" cap="none">
                <a:solidFill>
                  <a:schemeClr val="dk1"/>
                </a:solidFill>
                <a:latin typeface="Calibri"/>
                <a:ea typeface="Calibri"/>
                <a:cs typeface="Calibri"/>
                <a:sym typeface="Calibri"/>
              </a:defRPr>
            </a:lvl4pPr>
            <a:lvl5pPr marL="2286000" marR="0" lvl="4" indent="-292100" algn="l" rtl="0">
              <a:spcBef>
                <a:spcPts val="200"/>
              </a:spcBef>
              <a:spcAft>
                <a:spcPts val="0"/>
              </a:spcAft>
              <a:buClr>
                <a:schemeClr val="dk1"/>
              </a:buClr>
              <a:buSzPts val="1000"/>
              <a:buFont typeface="Arial"/>
              <a:buChar char="»"/>
              <a:defRPr sz="1000" b="0" i="0" u="none" strike="noStrike" cap="none">
                <a:solidFill>
                  <a:schemeClr val="dk1"/>
                </a:solidFill>
                <a:latin typeface="Calibri"/>
                <a:ea typeface="Calibri"/>
                <a:cs typeface="Calibri"/>
                <a:sym typeface="Calibri"/>
              </a:defRPr>
            </a:lvl5pPr>
            <a:lvl6pPr marL="2743200" marR="0" lvl="5" indent="-292100" algn="l" rtl="0">
              <a:spcBef>
                <a:spcPts val="200"/>
              </a:spcBef>
              <a:spcAft>
                <a:spcPts val="0"/>
              </a:spcAft>
              <a:buClr>
                <a:schemeClr val="dk1"/>
              </a:buClr>
              <a:buSzPts val="1000"/>
              <a:buFont typeface="Arial"/>
              <a:buChar char="•"/>
              <a:defRPr sz="1000" b="0" i="0" u="none" strike="noStrike" cap="none">
                <a:solidFill>
                  <a:schemeClr val="dk1"/>
                </a:solidFill>
                <a:latin typeface="Calibri"/>
                <a:ea typeface="Calibri"/>
                <a:cs typeface="Calibri"/>
                <a:sym typeface="Calibri"/>
              </a:defRPr>
            </a:lvl6pPr>
            <a:lvl7pPr marL="3200400" marR="0" lvl="6" indent="-292100" algn="l" rtl="0">
              <a:spcBef>
                <a:spcPts val="200"/>
              </a:spcBef>
              <a:spcAft>
                <a:spcPts val="0"/>
              </a:spcAft>
              <a:buClr>
                <a:schemeClr val="dk1"/>
              </a:buClr>
              <a:buSzPts val="1000"/>
              <a:buFont typeface="Arial"/>
              <a:buChar char="•"/>
              <a:defRPr sz="1000" b="0" i="0" u="none" strike="noStrike" cap="none">
                <a:solidFill>
                  <a:schemeClr val="dk1"/>
                </a:solidFill>
                <a:latin typeface="Calibri"/>
                <a:ea typeface="Calibri"/>
                <a:cs typeface="Calibri"/>
                <a:sym typeface="Calibri"/>
              </a:defRPr>
            </a:lvl7pPr>
            <a:lvl8pPr marL="3657600" marR="0" lvl="7" indent="-292100" algn="l" rtl="0">
              <a:spcBef>
                <a:spcPts val="200"/>
              </a:spcBef>
              <a:spcAft>
                <a:spcPts val="0"/>
              </a:spcAft>
              <a:buClr>
                <a:schemeClr val="dk1"/>
              </a:buClr>
              <a:buSzPts val="1000"/>
              <a:buFont typeface="Arial"/>
              <a:buChar char="•"/>
              <a:defRPr sz="1000" b="0" i="0" u="none" strike="noStrike" cap="none">
                <a:solidFill>
                  <a:schemeClr val="dk1"/>
                </a:solidFill>
                <a:latin typeface="Calibri"/>
                <a:ea typeface="Calibri"/>
                <a:cs typeface="Calibri"/>
                <a:sym typeface="Calibri"/>
              </a:defRPr>
            </a:lvl8pPr>
            <a:lvl9pPr marL="4114800" marR="0" lvl="8" indent="-292100" algn="l" rtl="0">
              <a:spcBef>
                <a:spcPts val="200"/>
              </a:spcBef>
              <a:spcAft>
                <a:spcPts val="0"/>
              </a:spcAft>
              <a:buClr>
                <a:schemeClr val="dk1"/>
              </a:buClr>
              <a:buSzPts val="1000"/>
              <a:buFont typeface="Arial"/>
              <a:buChar char="•"/>
              <a:defRPr sz="1000" b="0" i="0" u="none" strike="noStrike" cap="none">
                <a:solidFill>
                  <a:schemeClr val="dk1"/>
                </a:solidFill>
                <a:latin typeface="Calibri"/>
                <a:ea typeface="Calibri"/>
                <a:cs typeface="Calibri"/>
                <a:sym typeface="Calibri"/>
              </a:defRPr>
            </a:lvl9pPr>
          </a:lstStyle>
          <a:p>
            <a:endParaRPr/>
          </a:p>
        </p:txBody>
      </p:sp>
      <p:sp>
        <p:nvSpPr>
          <p:cNvPr id="53" name="Google Shape;53;p13"/>
          <p:cNvSpPr txBox="1">
            <a:spLocks noGrp="1"/>
          </p:cNvSpPr>
          <p:nvPr>
            <p:ph type="dt" idx="10"/>
          </p:nvPr>
        </p:nvSpPr>
        <p:spPr>
          <a:xfrm>
            <a:off x="304800" y="4237568"/>
            <a:ext cx="1422400" cy="243417"/>
          </a:xfrm>
          <a:prstGeom prst="rect">
            <a:avLst/>
          </a:prstGeom>
          <a:noFill/>
          <a:ln>
            <a:noFill/>
          </a:ln>
        </p:spPr>
        <p:txBody>
          <a:bodyPr spcFirstLastPara="1" wrap="square" lIns="45725" tIns="22850" rIns="45725" bIns="22850" anchor="ctr" anchorCtr="0">
            <a:noAutofit/>
          </a:bodyPr>
          <a:lstStyle>
            <a:lvl1pPr marR="0" lvl="0" algn="l" rtl="0">
              <a:spcBef>
                <a:spcPts val="0"/>
              </a:spcBef>
              <a:spcAft>
                <a:spcPts val="0"/>
              </a:spcAft>
              <a:buSzPts val="700"/>
              <a:buNone/>
              <a:defRPr sz="8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700"/>
              <a:buNone/>
              <a:defRPr sz="12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700"/>
              <a:buNone/>
              <a:defRPr sz="12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700"/>
              <a:buNone/>
              <a:defRPr sz="12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700"/>
              <a:buNone/>
              <a:defRPr sz="12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700"/>
              <a:buNone/>
              <a:defRPr sz="12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700"/>
              <a:buNone/>
              <a:defRPr sz="12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700"/>
              <a:buNone/>
              <a:defRPr sz="12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700"/>
              <a:buNone/>
              <a:defRPr sz="1200" b="0" i="0" u="none" strike="noStrike" cap="none">
                <a:solidFill>
                  <a:schemeClr val="dk1"/>
                </a:solidFill>
                <a:latin typeface="Calibri"/>
                <a:ea typeface="Calibri"/>
                <a:cs typeface="Calibri"/>
                <a:sym typeface="Calibri"/>
              </a:defRPr>
            </a:lvl9pPr>
          </a:lstStyle>
          <a:p>
            <a:pPr defTabSz="1219170">
              <a:buClr>
                <a:srgbClr val="000000"/>
              </a:buClr>
            </a:pPr>
            <a:endParaRPr lang="en-US" kern="0"/>
          </a:p>
        </p:txBody>
      </p:sp>
      <p:sp>
        <p:nvSpPr>
          <p:cNvPr id="54" name="Google Shape;54;p13"/>
          <p:cNvSpPr txBox="1">
            <a:spLocks noGrp="1"/>
          </p:cNvSpPr>
          <p:nvPr>
            <p:ph type="ftr" idx="11"/>
          </p:nvPr>
        </p:nvSpPr>
        <p:spPr>
          <a:xfrm>
            <a:off x="2082800" y="4237568"/>
            <a:ext cx="1930400" cy="243417"/>
          </a:xfrm>
          <a:prstGeom prst="rect">
            <a:avLst/>
          </a:prstGeom>
          <a:noFill/>
          <a:ln>
            <a:noFill/>
          </a:ln>
        </p:spPr>
        <p:txBody>
          <a:bodyPr spcFirstLastPara="1" wrap="square" lIns="45725" tIns="22850" rIns="45725" bIns="22850" anchor="ctr" anchorCtr="0">
            <a:noAutofit/>
          </a:bodyPr>
          <a:lstStyle>
            <a:lvl1pPr marR="0" lvl="0" algn="ctr" rtl="0">
              <a:spcBef>
                <a:spcPts val="0"/>
              </a:spcBef>
              <a:spcAft>
                <a:spcPts val="0"/>
              </a:spcAft>
              <a:buSzPts val="700"/>
              <a:buNone/>
              <a:defRPr sz="8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700"/>
              <a:buNone/>
              <a:defRPr sz="12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700"/>
              <a:buNone/>
              <a:defRPr sz="12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700"/>
              <a:buNone/>
              <a:defRPr sz="12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700"/>
              <a:buNone/>
              <a:defRPr sz="12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700"/>
              <a:buNone/>
              <a:defRPr sz="12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700"/>
              <a:buNone/>
              <a:defRPr sz="12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700"/>
              <a:buNone/>
              <a:defRPr sz="12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700"/>
              <a:buNone/>
              <a:defRPr sz="1200" b="0" i="0" u="none" strike="noStrike" cap="none">
                <a:solidFill>
                  <a:schemeClr val="dk1"/>
                </a:solidFill>
                <a:latin typeface="Calibri"/>
                <a:ea typeface="Calibri"/>
                <a:cs typeface="Calibri"/>
                <a:sym typeface="Calibri"/>
              </a:defRPr>
            </a:lvl9pPr>
          </a:lstStyle>
          <a:p>
            <a:pPr defTabSz="1219170">
              <a:buClr>
                <a:srgbClr val="000000"/>
              </a:buClr>
            </a:pPr>
            <a:endParaRPr lang="en-US" kern="0"/>
          </a:p>
        </p:txBody>
      </p:sp>
      <p:sp>
        <p:nvSpPr>
          <p:cNvPr id="55" name="Google Shape;55;p13"/>
          <p:cNvSpPr txBox="1">
            <a:spLocks noGrp="1"/>
          </p:cNvSpPr>
          <p:nvPr>
            <p:ph type="sldNum" idx="12"/>
          </p:nvPr>
        </p:nvSpPr>
        <p:spPr>
          <a:xfrm>
            <a:off x="4368800" y="4237568"/>
            <a:ext cx="1422400" cy="243417"/>
          </a:xfrm>
          <a:prstGeom prst="rect">
            <a:avLst/>
          </a:prstGeom>
          <a:noFill/>
          <a:ln>
            <a:noFill/>
          </a:ln>
        </p:spPr>
        <p:txBody>
          <a:bodyPr spcFirstLastPara="1" wrap="square" lIns="45725" tIns="22850" rIns="45725" bIns="22850" anchor="ctr" anchorCtr="0">
            <a:noAutofit/>
          </a:bodyPr>
          <a:lstStyle>
            <a:lvl1pPr marL="0" marR="0" lvl="0" indent="0" algn="r" rtl="0">
              <a:spcBef>
                <a:spcPts val="0"/>
              </a:spcBef>
              <a:buNone/>
              <a:defRPr sz="800" b="0" i="0" u="none" strike="noStrike" cap="none">
                <a:solidFill>
                  <a:srgbClr val="888888"/>
                </a:solidFill>
                <a:latin typeface="Calibri"/>
                <a:ea typeface="Calibri"/>
                <a:cs typeface="Calibri"/>
                <a:sym typeface="Calibri"/>
              </a:defRPr>
            </a:lvl1pPr>
            <a:lvl2pPr marL="0" marR="0" lvl="1" indent="0" algn="r" rtl="0">
              <a:spcBef>
                <a:spcPts val="0"/>
              </a:spcBef>
              <a:buNone/>
              <a:defRPr sz="800" b="0" i="0" u="none" strike="noStrike" cap="none">
                <a:solidFill>
                  <a:srgbClr val="888888"/>
                </a:solidFill>
                <a:latin typeface="Calibri"/>
                <a:ea typeface="Calibri"/>
                <a:cs typeface="Calibri"/>
                <a:sym typeface="Calibri"/>
              </a:defRPr>
            </a:lvl2pPr>
            <a:lvl3pPr marL="0" marR="0" lvl="2" indent="0" algn="r" rtl="0">
              <a:spcBef>
                <a:spcPts val="0"/>
              </a:spcBef>
              <a:buNone/>
              <a:defRPr sz="800" b="0" i="0" u="none" strike="noStrike" cap="none">
                <a:solidFill>
                  <a:srgbClr val="888888"/>
                </a:solidFill>
                <a:latin typeface="Calibri"/>
                <a:ea typeface="Calibri"/>
                <a:cs typeface="Calibri"/>
                <a:sym typeface="Calibri"/>
              </a:defRPr>
            </a:lvl3pPr>
            <a:lvl4pPr marL="0" marR="0" lvl="3" indent="0" algn="r" rtl="0">
              <a:spcBef>
                <a:spcPts val="0"/>
              </a:spcBef>
              <a:buNone/>
              <a:defRPr sz="800" b="0" i="0" u="none" strike="noStrike" cap="none">
                <a:solidFill>
                  <a:srgbClr val="888888"/>
                </a:solidFill>
                <a:latin typeface="Calibri"/>
                <a:ea typeface="Calibri"/>
                <a:cs typeface="Calibri"/>
                <a:sym typeface="Calibri"/>
              </a:defRPr>
            </a:lvl4pPr>
            <a:lvl5pPr marL="0" marR="0" lvl="4" indent="0" algn="r" rtl="0">
              <a:spcBef>
                <a:spcPts val="0"/>
              </a:spcBef>
              <a:buNone/>
              <a:defRPr sz="800" b="0" i="0" u="none" strike="noStrike" cap="none">
                <a:solidFill>
                  <a:srgbClr val="888888"/>
                </a:solidFill>
                <a:latin typeface="Calibri"/>
                <a:ea typeface="Calibri"/>
                <a:cs typeface="Calibri"/>
                <a:sym typeface="Calibri"/>
              </a:defRPr>
            </a:lvl5pPr>
            <a:lvl6pPr marL="0" marR="0" lvl="5" indent="0" algn="r" rtl="0">
              <a:spcBef>
                <a:spcPts val="0"/>
              </a:spcBef>
              <a:buNone/>
              <a:defRPr sz="800" b="0" i="0" u="none" strike="noStrike" cap="none">
                <a:solidFill>
                  <a:srgbClr val="888888"/>
                </a:solidFill>
                <a:latin typeface="Calibri"/>
                <a:ea typeface="Calibri"/>
                <a:cs typeface="Calibri"/>
                <a:sym typeface="Calibri"/>
              </a:defRPr>
            </a:lvl6pPr>
            <a:lvl7pPr marL="0" marR="0" lvl="6" indent="0" algn="r" rtl="0">
              <a:spcBef>
                <a:spcPts val="0"/>
              </a:spcBef>
              <a:buNone/>
              <a:defRPr sz="800" b="0" i="0" u="none" strike="noStrike" cap="none">
                <a:solidFill>
                  <a:srgbClr val="888888"/>
                </a:solidFill>
                <a:latin typeface="Calibri"/>
                <a:ea typeface="Calibri"/>
                <a:cs typeface="Calibri"/>
                <a:sym typeface="Calibri"/>
              </a:defRPr>
            </a:lvl7pPr>
            <a:lvl8pPr marL="0" marR="0" lvl="7" indent="0" algn="r" rtl="0">
              <a:spcBef>
                <a:spcPts val="0"/>
              </a:spcBef>
              <a:buNone/>
              <a:defRPr sz="800" b="0" i="0" u="none" strike="noStrike" cap="none">
                <a:solidFill>
                  <a:srgbClr val="888888"/>
                </a:solidFill>
                <a:latin typeface="Calibri"/>
                <a:ea typeface="Calibri"/>
                <a:cs typeface="Calibri"/>
                <a:sym typeface="Calibri"/>
              </a:defRPr>
            </a:lvl8pPr>
            <a:lvl9pPr marL="0" marR="0" lvl="8" indent="0" algn="r" rtl="0">
              <a:spcBef>
                <a:spcPts val="0"/>
              </a:spcBef>
              <a:buNone/>
              <a:defRPr sz="800" b="0" i="0" u="none" strike="noStrike" cap="none">
                <a:solidFill>
                  <a:srgbClr val="888888"/>
                </a:solidFill>
                <a:latin typeface="Calibri"/>
                <a:ea typeface="Calibri"/>
                <a:cs typeface="Calibri"/>
                <a:sym typeface="Calibri"/>
              </a:defRPr>
            </a:lvl9pPr>
          </a:lstStyle>
          <a:p>
            <a:pPr defTabSz="1219170">
              <a:buClr>
                <a:srgbClr val="000000"/>
              </a:buClr>
            </a:pPr>
            <a:fld id="{00000000-1234-1234-1234-123412341234}" type="slidenum">
              <a:rPr lang="en" kern="0" smtClean="0"/>
              <a:pPr defTabSz="1219170">
                <a:buClr>
                  <a:srgbClr val="000000"/>
                </a:buClr>
              </a:pPr>
              <a:t>‹#›</a:t>
            </a:fld>
            <a:endParaRPr lang="en" kern="0"/>
          </a:p>
        </p:txBody>
      </p:sp>
    </p:spTree>
    <p:extLst>
      <p:ext uri="{BB962C8B-B14F-4D97-AF65-F5344CB8AC3E}">
        <p14:creationId xmlns:p14="http://schemas.microsoft.com/office/powerpoint/2010/main" val="3359135140"/>
      </p:ext>
    </p:extLst>
  </p:cSld>
  <p:clrMap bg1="lt1" tx1="dk1" bg2="dk2" tx2="lt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56" r:id="rId7"/>
    <p:sldLayoutId id="2147483757"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304800" y="183092"/>
            <a:ext cx="5486400" cy="762000"/>
          </a:xfrm>
          <a:prstGeom prst="rect">
            <a:avLst/>
          </a:prstGeom>
          <a:noFill/>
          <a:ln>
            <a:noFill/>
          </a:ln>
        </p:spPr>
        <p:txBody>
          <a:bodyPr spcFirstLastPara="1" wrap="square" lIns="45725" tIns="22850" rIns="45725" bIns="22850" anchor="ctr" anchorCtr="0">
            <a:normAutofit/>
          </a:bodyPr>
          <a:lstStyle>
            <a:lvl1pPr marR="0" lvl="0" algn="ctr" rtl="0">
              <a:spcBef>
                <a:spcPts val="0"/>
              </a:spcBef>
              <a:spcAft>
                <a:spcPts val="0"/>
              </a:spcAft>
              <a:buClr>
                <a:schemeClr val="dk1"/>
              </a:buClr>
              <a:buSzPts val="2200"/>
              <a:buFont typeface="Calibri"/>
              <a:buNone/>
              <a:defRPr sz="2200" b="0" i="0" u="none" strike="noStrike" cap="none">
                <a:solidFill>
                  <a:schemeClr val="dk1"/>
                </a:solidFill>
                <a:latin typeface="Calibri"/>
                <a:ea typeface="Calibri"/>
                <a:cs typeface="Calibri"/>
                <a:sym typeface="Calibri"/>
              </a:defRPr>
            </a:lvl1pPr>
            <a:lvl2pPr lvl="1">
              <a:spcBef>
                <a:spcPts val="0"/>
              </a:spcBef>
              <a:spcAft>
                <a:spcPts val="0"/>
              </a:spcAft>
              <a:buSzPts val="700"/>
              <a:buNone/>
              <a:defRPr sz="900"/>
            </a:lvl2pPr>
            <a:lvl3pPr lvl="2">
              <a:spcBef>
                <a:spcPts val="0"/>
              </a:spcBef>
              <a:spcAft>
                <a:spcPts val="0"/>
              </a:spcAft>
              <a:buSzPts val="700"/>
              <a:buNone/>
              <a:defRPr sz="900"/>
            </a:lvl3pPr>
            <a:lvl4pPr lvl="3">
              <a:spcBef>
                <a:spcPts val="0"/>
              </a:spcBef>
              <a:spcAft>
                <a:spcPts val="0"/>
              </a:spcAft>
              <a:buSzPts val="700"/>
              <a:buNone/>
              <a:defRPr sz="900"/>
            </a:lvl4pPr>
            <a:lvl5pPr lvl="4">
              <a:spcBef>
                <a:spcPts val="0"/>
              </a:spcBef>
              <a:spcAft>
                <a:spcPts val="0"/>
              </a:spcAft>
              <a:buSzPts val="700"/>
              <a:buNone/>
              <a:defRPr sz="900"/>
            </a:lvl5pPr>
            <a:lvl6pPr lvl="5">
              <a:spcBef>
                <a:spcPts val="0"/>
              </a:spcBef>
              <a:spcAft>
                <a:spcPts val="0"/>
              </a:spcAft>
              <a:buSzPts val="700"/>
              <a:buNone/>
              <a:defRPr sz="900"/>
            </a:lvl6pPr>
            <a:lvl7pPr lvl="6">
              <a:spcBef>
                <a:spcPts val="0"/>
              </a:spcBef>
              <a:spcAft>
                <a:spcPts val="0"/>
              </a:spcAft>
              <a:buSzPts val="700"/>
              <a:buNone/>
              <a:defRPr sz="900"/>
            </a:lvl7pPr>
            <a:lvl8pPr lvl="7">
              <a:spcBef>
                <a:spcPts val="0"/>
              </a:spcBef>
              <a:spcAft>
                <a:spcPts val="0"/>
              </a:spcAft>
              <a:buSzPts val="700"/>
              <a:buNone/>
              <a:defRPr sz="900"/>
            </a:lvl8pPr>
            <a:lvl9pPr lvl="8">
              <a:spcBef>
                <a:spcPts val="0"/>
              </a:spcBef>
              <a:spcAft>
                <a:spcPts val="0"/>
              </a:spcAft>
              <a:buSzPts val="700"/>
              <a:buNone/>
              <a:defRPr sz="900"/>
            </a:lvl9pPr>
          </a:lstStyle>
          <a:p>
            <a:endParaRPr/>
          </a:p>
        </p:txBody>
      </p:sp>
      <p:sp>
        <p:nvSpPr>
          <p:cNvPr id="52" name="Google Shape;52;p13"/>
          <p:cNvSpPr txBox="1">
            <a:spLocks noGrp="1"/>
          </p:cNvSpPr>
          <p:nvPr>
            <p:ph type="body" idx="1"/>
          </p:nvPr>
        </p:nvSpPr>
        <p:spPr>
          <a:xfrm>
            <a:off x="304800" y="1066800"/>
            <a:ext cx="5486400" cy="3017309"/>
          </a:xfrm>
          <a:prstGeom prst="rect">
            <a:avLst/>
          </a:prstGeom>
          <a:noFill/>
          <a:ln>
            <a:noFill/>
          </a:ln>
        </p:spPr>
        <p:txBody>
          <a:bodyPr spcFirstLastPara="1" wrap="square" lIns="45725" tIns="22850" rIns="45725" bIns="22850" anchor="t" anchorCtr="0">
            <a:normAutofit/>
          </a:bodyPr>
          <a:lstStyle>
            <a:lvl1pPr marL="457200" marR="0" lvl="0" indent="-330200" algn="l" rtl="0">
              <a:spcBef>
                <a:spcPts val="30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1pPr>
            <a:lvl2pPr marL="914400" marR="0" lvl="1" indent="-317500" algn="l" rtl="0">
              <a:spcBef>
                <a:spcPts val="3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2pPr>
            <a:lvl3pPr marL="1371600" marR="0" lvl="2" indent="-304800" algn="l" rtl="0">
              <a:spcBef>
                <a:spcPts val="200"/>
              </a:spcBef>
              <a:spcAft>
                <a:spcPts val="0"/>
              </a:spcAft>
              <a:buClr>
                <a:schemeClr val="dk1"/>
              </a:buClr>
              <a:buSzPts val="1200"/>
              <a:buFont typeface="Arial"/>
              <a:buChar char="•"/>
              <a:defRPr sz="1200" b="0" i="0" u="none" strike="noStrike" cap="none">
                <a:solidFill>
                  <a:schemeClr val="dk1"/>
                </a:solidFill>
                <a:latin typeface="Calibri"/>
                <a:ea typeface="Calibri"/>
                <a:cs typeface="Calibri"/>
                <a:sym typeface="Calibri"/>
              </a:defRPr>
            </a:lvl3pPr>
            <a:lvl4pPr marL="1828800" marR="0" lvl="3" indent="-292100" algn="l" rtl="0">
              <a:spcBef>
                <a:spcPts val="200"/>
              </a:spcBef>
              <a:spcAft>
                <a:spcPts val="0"/>
              </a:spcAft>
              <a:buClr>
                <a:schemeClr val="dk1"/>
              </a:buClr>
              <a:buSzPts val="1000"/>
              <a:buFont typeface="Arial"/>
              <a:buChar char="–"/>
              <a:defRPr sz="1000" b="0" i="0" u="none" strike="noStrike" cap="none">
                <a:solidFill>
                  <a:schemeClr val="dk1"/>
                </a:solidFill>
                <a:latin typeface="Calibri"/>
                <a:ea typeface="Calibri"/>
                <a:cs typeface="Calibri"/>
                <a:sym typeface="Calibri"/>
              </a:defRPr>
            </a:lvl4pPr>
            <a:lvl5pPr marL="2286000" marR="0" lvl="4" indent="-292100" algn="l" rtl="0">
              <a:spcBef>
                <a:spcPts val="200"/>
              </a:spcBef>
              <a:spcAft>
                <a:spcPts val="0"/>
              </a:spcAft>
              <a:buClr>
                <a:schemeClr val="dk1"/>
              </a:buClr>
              <a:buSzPts val="1000"/>
              <a:buFont typeface="Arial"/>
              <a:buChar char="»"/>
              <a:defRPr sz="1000" b="0" i="0" u="none" strike="noStrike" cap="none">
                <a:solidFill>
                  <a:schemeClr val="dk1"/>
                </a:solidFill>
                <a:latin typeface="Calibri"/>
                <a:ea typeface="Calibri"/>
                <a:cs typeface="Calibri"/>
                <a:sym typeface="Calibri"/>
              </a:defRPr>
            </a:lvl5pPr>
            <a:lvl6pPr marL="2743200" marR="0" lvl="5" indent="-292100" algn="l" rtl="0">
              <a:spcBef>
                <a:spcPts val="200"/>
              </a:spcBef>
              <a:spcAft>
                <a:spcPts val="0"/>
              </a:spcAft>
              <a:buClr>
                <a:schemeClr val="dk1"/>
              </a:buClr>
              <a:buSzPts val="1000"/>
              <a:buFont typeface="Arial"/>
              <a:buChar char="•"/>
              <a:defRPr sz="1000" b="0" i="0" u="none" strike="noStrike" cap="none">
                <a:solidFill>
                  <a:schemeClr val="dk1"/>
                </a:solidFill>
                <a:latin typeface="Calibri"/>
                <a:ea typeface="Calibri"/>
                <a:cs typeface="Calibri"/>
                <a:sym typeface="Calibri"/>
              </a:defRPr>
            </a:lvl6pPr>
            <a:lvl7pPr marL="3200400" marR="0" lvl="6" indent="-292100" algn="l" rtl="0">
              <a:spcBef>
                <a:spcPts val="200"/>
              </a:spcBef>
              <a:spcAft>
                <a:spcPts val="0"/>
              </a:spcAft>
              <a:buClr>
                <a:schemeClr val="dk1"/>
              </a:buClr>
              <a:buSzPts val="1000"/>
              <a:buFont typeface="Arial"/>
              <a:buChar char="•"/>
              <a:defRPr sz="1000" b="0" i="0" u="none" strike="noStrike" cap="none">
                <a:solidFill>
                  <a:schemeClr val="dk1"/>
                </a:solidFill>
                <a:latin typeface="Calibri"/>
                <a:ea typeface="Calibri"/>
                <a:cs typeface="Calibri"/>
                <a:sym typeface="Calibri"/>
              </a:defRPr>
            </a:lvl7pPr>
            <a:lvl8pPr marL="3657600" marR="0" lvl="7" indent="-292100" algn="l" rtl="0">
              <a:spcBef>
                <a:spcPts val="200"/>
              </a:spcBef>
              <a:spcAft>
                <a:spcPts val="0"/>
              </a:spcAft>
              <a:buClr>
                <a:schemeClr val="dk1"/>
              </a:buClr>
              <a:buSzPts val="1000"/>
              <a:buFont typeface="Arial"/>
              <a:buChar char="•"/>
              <a:defRPr sz="1000" b="0" i="0" u="none" strike="noStrike" cap="none">
                <a:solidFill>
                  <a:schemeClr val="dk1"/>
                </a:solidFill>
                <a:latin typeface="Calibri"/>
                <a:ea typeface="Calibri"/>
                <a:cs typeface="Calibri"/>
                <a:sym typeface="Calibri"/>
              </a:defRPr>
            </a:lvl8pPr>
            <a:lvl9pPr marL="4114800" marR="0" lvl="8" indent="-292100" algn="l" rtl="0">
              <a:spcBef>
                <a:spcPts val="200"/>
              </a:spcBef>
              <a:spcAft>
                <a:spcPts val="0"/>
              </a:spcAft>
              <a:buClr>
                <a:schemeClr val="dk1"/>
              </a:buClr>
              <a:buSzPts val="1000"/>
              <a:buFont typeface="Arial"/>
              <a:buChar char="•"/>
              <a:defRPr sz="1000" b="0" i="0" u="none" strike="noStrike" cap="none">
                <a:solidFill>
                  <a:schemeClr val="dk1"/>
                </a:solidFill>
                <a:latin typeface="Calibri"/>
                <a:ea typeface="Calibri"/>
                <a:cs typeface="Calibri"/>
                <a:sym typeface="Calibri"/>
              </a:defRPr>
            </a:lvl9pPr>
          </a:lstStyle>
          <a:p>
            <a:endParaRPr/>
          </a:p>
        </p:txBody>
      </p:sp>
      <p:sp>
        <p:nvSpPr>
          <p:cNvPr id="53" name="Google Shape;53;p13"/>
          <p:cNvSpPr txBox="1">
            <a:spLocks noGrp="1"/>
          </p:cNvSpPr>
          <p:nvPr>
            <p:ph type="dt" idx="10"/>
          </p:nvPr>
        </p:nvSpPr>
        <p:spPr>
          <a:xfrm>
            <a:off x="304800" y="4237568"/>
            <a:ext cx="1422400" cy="243417"/>
          </a:xfrm>
          <a:prstGeom prst="rect">
            <a:avLst/>
          </a:prstGeom>
          <a:noFill/>
          <a:ln>
            <a:noFill/>
          </a:ln>
        </p:spPr>
        <p:txBody>
          <a:bodyPr spcFirstLastPara="1" wrap="square" lIns="45725" tIns="22850" rIns="45725" bIns="22850" anchor="ctr" anchorCtr="0">
            <a:noAutofit/>
          </a:bodyPr>
          <a:lstStyle>
            <a:lvl1pPr marR="0" lvl="0" algn="l" rtl="0">
              <a:spcBef>
                <a:spcPts val="0"/>
              </a:spcBef>
              <a:spcAft>
                <a:spcPts val="0"/>
              </a:spcAft>
              <a:buSzPts val="700"/>
              <a:buNone/>
              <a:defRPr sz="8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700"/>
              <a:buNone/>
              <a:defRPr sz="12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700"/>
              <a:buNone/>
              <a:defRPr sz="12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700"/>
              <a:buNone/>
              <a:defRPr sz="12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700"/>
              <a:buNone/>
              <a:defRPr sz="12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700"/>
              <a:buNone/>
              <a:defRPr sz="12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700"/>
              <a:buNone/>
              <a:defRPr sz="12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700"/>
              <a:buNone/>
              <a:defRPr sz="12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700"/>
              <a:buNone/>
              <a:defRPr sz="1200" b="0" i="0" u="none" strike="noStrike" cap="none">
                <a:solidFill>
                  <a:schemeClr val="dk1"/>
                </a:solidFill>
                <a:latin typeface="Calibri"/>
                <a:ea typeface="Calibri"/>
                <a:cs typeface="Calibri"/>
                <a:sym typeface="Calibri"/>
              </a:defRPr>
            </a:lvl9pPr>
          </a:lstStyle>
          <a:p>
            <a:pPr defTabSz="1219170">
              <a:buClr>
                <a:srgbClr val="000000"/>
              </a:buClr>
            </a:pPr>
            <a:endParaRPr lang="en-US" kern="0"/>
          </a:p>
        </p:txBody>
      </p:sp>
      <p:sp>
        <p:nvSpPr>
          <p:cNvPr id="54" name="Google Shape;54;p13"/>
          <p:cNvSpPr txBox="1">
            <a:spLocks noGrp="1"/>
          </p:cNvSpPr>
          <p:nvPr>
            <p:ph type="ftr" idx="11"/>
          </p:nvPr>
        </p:nvSpPr>
        <p:spPr>
          <a:xfrm>
            <a:off x="2082800" y="4237568"/>
            <a:ext cx="1930400" cy="243417"/>
          </a:xfrm>
          <a:prstGeom prst="rect">
            <a:avLst/>
          </a:prstGeom>
          <a:noFill/>
          <a:ln>
            <a:noFill/>
          </a:ln>
        </p:spPr>
        <p:txBody>
          <a:bodyPr spcFirstLastPara="1" wrap="square" lIns="45725" tIns="22850" rIns="45725" bIns="22850" anchor="ctr" anchorCtr="0">
            <a:noAutofit/>
          </a:bodyPr>
          <a:lstStyle>
            <a:lvl1pPr marR="0" lvl="0" algn="ctr" rtl="0">
              <a:spcBef>
                <a:spcPts val="0"/>
              </a:spcBef>
              <a:spcAft>
                <a:spcPts val="0"/>
              </a:spcAft>
              <a:buSzPts val="700"/>
              <a:buNone/>
              <a:defRPr sz="8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700"/>
              <a:buNone/>
              <a:defRPr sz="12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700"/>
              <a:buNone/>
              <a:defRPr sz="12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700"/>
              <a:buNone/>
              <a:defRPr sz="12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700"/>
              <a:buNone/>
              <a:defRPr sz="12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700"/>
              <a:buNone/>
              <a:defRPr sz="12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700"/>
              <a:buNone/>
              <a:defRPr sz="12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700"/>
              <a:buNone/>
              <a:defRPr sz="12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700"/>
              <a:buNone/>
              <a:defRPr sz="1200" b="0" i="0" u="none" strike="noStrike" cap="none">
                <a:solidFill>
                  <a:schemeClr val="dk1"/>
                </a:solidFill>
                <a:latin typeface="Calibri"/>
                <a:ea typeface="Calibri"/>
                <a:cs typeface="Calibri"/>
                <a:sym typeface="Calibri"/>
              </a:defRPr>
            </a:lvl9pPr>
          </a:lstStyle>
          <a:p>
            <a:pPr defTabSz="1219170">
              <a:buClr>
                <a:srgbClr val="000000"/>
              </a:buClr>
            </a:pPr>
            <a:endParaRPr lang="en-US" kern="0"/>
          </a:p>
        </p:txBody>
      </p:sp>
      <p:sp>
        <p:nvSpPr>
          <p:cNvPr id="55" name="Google Shape;55;p13"/>
          <p:cNvSpPr txBox="1">
            <a:spLocks noGrp="1"/>
          </p:cNvSpPr>
          <p:nvPr>
            <p:ph type="sldNum" idx="12"/>
          </p:nvPr>
        </p:nvSpPr>
        <p:spPr>
          <a:xfrm>
            <a:off x="4368800" y="4237568"/>
            <a:ext cx="1422400" cy="243417"/>
          </a:xfrm>
          <a:prstGeom prst="rect">
            <a:avLst/>
          </a:prstGeom>
          <a:noFill/>
          <a:ln>
            <a:noFill/>
          </a:ln>
        </p:spPr>
        <p:txBody>
          <a:bodyPr spcFirstLastPara="1" wrap="square" lIns="45725" tIns="22850" rIns="45725" bIns="22850" anchor="ctr" anchorCtr="0">
            <a:noAutofit/>
          </a:bodyPr>
          <a:lstStyle>
            <a:lvl1pPr marL="0" marR="0" lvl="0" indent="0" algn="r" rtl="0">
              <a:spcBef>
                <a:spcPts val="0"/>
              </a:spcBef>
              <a:buNone/>
              <a:defRPr sz="800" b="0" i="0" u="none" strike="noStrike" cap="none">
                <a:solidFill>
                  <a:srgbClr val="888888"/>
                </a:solidFill>
                <a:latin typeface="Calibri"/>
                <a:ea typeface="Calibri"/>
                <a:cs typeface="Calibri"/>
                <a:sym typeface="Calibri"/>
              </a:defRPr>
            </a:lvl1pPr>
            <a:lvl2pPr marL="0" marR="0" lvl="1" indent="0" algn="r" rtl="0">
              <a:spcBef>
                <a:spcPts val="0"/>
              </a:spcBef>
              <a:buNone/>
              <a:defRPr sz="800" b="0" i="0" u="none" strike="noStrike" cap="none">
                <a:solidFill>
                  <a:srgbClr val="888888"/>
                </a:solidFill>
                <a:latin typeface="Calibri"/>
                <a:ea typeface="Calibri"/>
                <a:cs typeface="Calibri"/>
                <a:sym typeface="Calibri"/>
              </a:defRPr>
            </a:lvl2pPr>
            <a:lvl3pPr marL="0" marR="0" lvl="2" indent="0" algn="r" rtl="0">
              <a:spcBef>
                <a:spcPts val="0"/>
              </a:spcBef>
              <a:buNone/>
              <a:defRPr sz="800" b="0" i="0" u="none" strike="noStrike" cap="none">
                <a:solidFill>
                  <a:srgbClr val="888888"/>
                </a:solidFill>
                <a:latin typeface="Calibri"/>
                <a:ea typeface="Calibri"/>
                <a:cs typeface="Calibri"/>
                <a:sym typeface="Calibri"/>
              </a:defRPr>
            </a:lvl3pPr>
            <a:lvl4pPr marL="0" marR="0" lvl="3" indent="0" algn="r" rtl="0">
              <a:spcBef>
                <a:spcPts val="0"/>
              </a:spcBef>
              <a:buNone/>
              <a:defRPr sz="800" b="0" i="0" u="none" strike="noStrike" cap="none">
                <a:solidFill>
                  <a:srgbClr val="888888"/>
                </a:solidFill>
                <a:latin typeface="Calibri"/>
                <a:ea typeface="Calibri"/>
                <a:cs typeface="Calibri"/>
                <a:sym typeface="Calibri"/>
              </a:defRPr>
            </a:lvl4pPr>
            <a:lvl5pPr marL="0" marR="0" lvl="4" indent="0" algn="r" rtl="0">
              <a:spcBef>
                <a:spcPts val="0"/>
              </a:spcBef>
              <a:buNone/>
              <a:defRPr sz="800" b="0" i="0" u="none" strike="noStrike" cap="none">
                <a:solidFill>
                  <a:srgbClr val="888888"/>
                </a:solidFill>
                <a:latin typeface="Calibri"/>
                <a:ea typeface="Calibri"/>
                <a:cs typeface="Calibri"/>
                <a:sym typeface="Calibri"/>
              </a:defRPr>
            </a:lvl5pPr>
            <a:lvl6pPr marL="0" marR="0" lvl="5" indent="0" algn="r" rtl="0">
              <a:spcBef>
                <a:spcPts val="0"/>
              </a:spcBef>
              <a:buNone/>
              <a:defRPr sz="800" b="0" i="0" u="none" strike="noStrike" cap="none">
                <a:solidFill>
                  <a:srgbClr val="888888"/>
                </a:solidFill>
                <a:latin typeface="Calibri"/>
                <a:ea typeface="Calibri"/>
                <a:cs typeface="Calibri"/>
                <a:sym typeface="Calibri"/>
              </a:defRPr>
            </a:lvl6pPr>
            <a:lvl7pPr marL="0" marR="0" lvl="6" indent="0" algn="r" rtl="0">
              <a:spcBef>
                <a:spcPts val="0"/>
              </a:spcBef>
              <a:buNone/>
              <a:defRPr sz="800" b="0" i="0" u="none" strike="noStrike" cap="none">
                <a:solidFill>
                  <a:srgbClr val="888888"/>
                </a:solidFill>
                <a:latin typeface="Calibri"/>
                <a:ea typeface="Calibri"/>
                <a:cs typeface="Calibri"/>
                <a:sym typeface="Calibri"/>
              </a:defRPr>
            </a:lvl7pPr>
            <a:lvl8pPr marL="0" marR="0" lvl="7" indent="0" algn="r" rtl="0">
              <a:spcBef>
                <a:spcPts val="0"/>
              </a:spcBef>
              <a:buNone/>
              <a:defRPr sz="800" b="0" i="0" u="none" strike="noStrike" cap="none">
                <a:solidFill>
                  <a:srgbClr val="888888"/>
                </a:solidFill>
                <a:latin typeface="Calibri"/>
                <a:ea typeface="Calibri"/>
                <a:cs typeface="Calibri"/>
                <a:sym typeface="Calibri"/>
              </a:defRPr>
            </a:lvl8pPr>
            <a:lvl9pPr marL="0" marR="0" lvl="8" indent="0" algn="r" rtl="0">
              <a:spcBef>
                <a:spcPts val="0"/>
              </a:spcBef>
              <a:buNone/>
              <a:defRPr sz="800" b="0" i="0" u="none" strike="noStrike" cap="none">
                <a:solidFill>
                  <a:srgbClr val="888888"/>
                </a:solidFill>
                <a:latin typeface="Calibri"/>
                <a:ea typeface="Calibri"/>
                <a:cs typeface="Calibri"/>
                <a:sym typeface="Calibri"/>
              </a:defRPr>
            </a:lvl9pPr>
          </a:lstStyle>
          <a:p>
            <a:pPr defTabSz="1219170">
              <a:buClr>
                <a:srgbClr val="000000"/>
              </a:buClr>
            </a:pPr>
            <a:fld id="{00000000-1234-1234-1234-123412341234}" type="slidenum">
              <a:rPr lang="en" kern="0" smtClean="0"/>
              <a:pPr defTabSz="1219170">
                <a:buClr>
                  <a:srgbClr val="000000"/>
                </a:buClr>
              </a:pPr>
              <a:t>‹#›</a:t>
            </a:fld>
            <a:endParaRPr lang="en" kern="0"/>
          </a:p>
        </p:txBody>
      </p:sp>
    </p:spTree>
    <p:extLst>
      <p:ext uri="{BB962C8B-B14F-4D97-AF65-F5344CB8AC3E}">
        <p14:creationId xmlns:p14="http://schemas.microsoft.com/office/powerpoint/2010/main" val="1675257915"/>
      </p:ext>
    </p:extLst>
  </p:cSld>
  <p:clrMap bg1="lt1" tx1="dk1" bg2="dk2" tx2="lt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304800" y="183092"/>
            <a:ext cx="5486400" cy="762000"/>
          </a:xfrm>
          <a:prstGeom prst="rect">
            <a:avLst/>
          </a:prstGeom>
          <a:noFill/>
          <a:ln>
            <a:noFill/>
          </a:ln>
        </p:spPr>
        <p:txBody>
          <a:bodyPr spcFirstLastPara="1" wrap="square" lIns="45725" tIns="22850" rIns="45725" bIns="22850" anchor="ctr" anchorCtr="0">
            <a:normAutofit/>
          </a:bodyPr>
          <a:lstStyle>
            <a:lvl1pPr marR="0" lvl="0" algn="ctr" rtl="0">
              <a:spcBef>
                <a:spcPts val="0"/>
              </a:spcBef>
              <a:spcAft>
                <a:spcPts val="0"/>
              </a:spcAft>
              <a:buClr>
                <a:schemeClr val="dk1"/>
              </a:buClr>
              <a:buSzPts val="2200"/>
              <a:buFont typeface="Calibri"/>
              <a:buNone/>
              <a:defRPr sz="2200" b="0" i="0" u="none" strike="noStrike" cap="none">
                <a:solidFill>
                  <a:schemeClr val="dk1"/>
                </a:solidFill>
                <a:latin typeface="Calibri"/>
                <a:ea typeface="Calibri"/>
                <a:cs typeface="Calibri"/>
                <a:sym typeface="Calibri"/>
              </a:defRPr>
            </a:lvl1pPr>
            <a:lvl2pPr lvl="1">
              <a:spcBef>
                <a:spcPts val="0"/>
              </a:spcBef>
              <a:spcAft>
                <a:spcPts val="0"/>
              </a:spcAft>
              <a:buSzPts val="700"/>
              <a:buNone/>
              <a:defRPr sz="900"/>
            </a:lvl2pPr>
            <a:lvl3pPr lvl="2">
              <a:spcBef>
                <a:spcPts val="0"/>
              </a:spcBef>
              <a:spcAft>
                <a:spcPts val="0"/>
              </a:spcAft>
              <a:buSzPts val="700"/>
              <a:buNone/>
              <a:defRPr sz="900"/>
            </a:lvl3pPr>
            <a:lvl4pPr lvl="3">
              <a:spcBef>
                <a:spcPts val="0"/>
              </a:spcBef>
              <a:spcAft>
                <a:spcPts val="0"/>
              </a:spcAft>
              <a:buSzPts val="700"/>
              <a:buNone/>
              <a:defRPr sz="900"/>
            </a:lvl4pPr>
            <a:lvl5pPr lvl="4">
              <a:spcBef>
                <a:spcPts val="0"/>
              </a:spcBef>
              <a:spcAft>
                <a:spcPts val="0"/>
              </a:spcAft>
              <a:buSzPts val="700"/>
              <a:buNone/>
              <a:defRPr sz="900"/>
            </a:lvl5pPr>
            <a:lvl6pPr lvl="5">
              <a:spcBef>
                <a:spcPts val="0"/>
              </a:spcBef>
              <a:spcAft>
                <a:spcPts val="0"/>
              </a:spcAft>
              <a:buSzPts val="700"/>
              <a:buNone/>
              <a:defRPr sz="900"/>
            </a:lvl6pPr>
            <a:lvl7pPr lvl="6">
              <a:spcBef>
                <a:spcPts val="0"/>
              </a:spcBef>
              <a:spcAft>
                <a:spcPts val="0"/>
              </a:spcAft>
              <a:buSzPts val="700"/>
              <a:buNone/>
              <a:defRPr sz="900"/>
            </a:lvl7pPr>
            <a:lvl8pPr lvl="7">
              <a:spcBef>
                <a:spcPts val="0"/>
              </a:spcBef>
              <a:spcAft>
                <a:spcPts val="0"/>
              </a:spcAft>
              <a:buSzPts val="700"/>
              <a:buNone/>
              <a:defRPr sz="900"/>
            </a:lvl8pPr>
            <a:lvl9pPr lvl="8">
              <a:spcBef>
                <a:spcPts val="0"/>
              </a:spcBef>
              <a:spcAft>
                <a:spcPts val="0"/>
              </a:spcAft>
              <a:buSzPts val="700"/>
              <a:buNone/>
              <a:defRPr sz="900"/>
            </a:lvl9pPr>
          </a:lstStyle>
          <a:p>
            <a:endParaRPr/>
          </a:p>
        </p:txBody>
      </p:sp>
      <p:sp>
        <p:nvSpPr>
          <p:cNvPr id="52" name="Google Shape;52;p13"/>
          <p:cNvSpPr txBox="1">
            <a:spLocks noGrp="1"/>
          </p:cNvSpPr>
          <p:nvPr>
            <p:ph type="body" idx="1"/>
          </p:nvPr>
        </p:nvSpPr>
        <p:spPr>
          <a:xfrm>
            <a:off x="304800" y="1066800"/>
            <a:ext cx="5486400" cy="3017309"/>
          </a:xfrm>
          <a:prstGeom prst="rect">
            <a:avLst/>
          </a:prstGeom>
          <a:noFill/>
          <a:ln>
            <a:noFill/>
          </a:ln>
        </p:spPr>
        <p:txBody>
          <a:bodyPr spcFirstLastPara="1" wrap="square" lIns="45725" tIns="22850" rIns="45725" bIns="22850" anchor="t" anchorCtr="0">
            <a:normAutofit/>
          </a:bodyPr>
          <a:lstStyle>
            <a:lvl1pPr marL="457200" marR="0" lvl="0" indent="-330200" algn="l" rtl="0">
              <a:spcBef>
                <a:spcPts val="30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1pPr>
            <a:lvl2pPr marL="914400" marR="0" lvl="1" indent="-317500" algn="l" rtl="0">
              <a:spcBef>
                <a:spcPts val="3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2pPr>
            <a:lvl3pPr marL="1371600" marR="0" lvl="2" indent="-304800" algn="l" rtl="0">
              <a:spcBef>
                <a:spcPts val="200"/>
              </a:spcBef>
              <a:spcAft>
                <a:spcPts val="0"/>
              </a:spcAft>
              <a:buClr>
                <a:schemeClr val="dk1"/>
              </a:buClr>
              <a:buSzPts val="1200"/>
              <a:buFont typeface="Arial"/>
              <a:buChar char="•"/>
              <a:defRPr sz="1200" b="0" i="0" u="none" strike="noStrike" cap="none">
                <a:solidFill>
                  <a:schemeClr val="dk1"/>
                </a:solidFill>
                <a:latin typeface="Calibri"/>
                <a:ea typeface="Calibri"/>
                <a:cs typeface="Calibri"/>
                <a:sym typeface="Calibri"/>
              </a:defRPr>
            </a:lvl3pPr>
            <a:lvl4pPr marL="1828800" marR="0" lvl="3" indent="-292100" algn="l" rtl="0">
              <a:spcBef>
                <a:spcPts val="200"/>
              </a:spcBef>
              <a:spcAft>
                <a:spcPts val="0"/>
              </a:spcAft>
              <a:buClr>
                <a:schemeClr val="dk1"/>
              </a:buClr>
              <a:buSzPts val="1000"/>
              <a:buFont typeface="Arial"/>
              <a:buChar char="–"/>
              <a:defRPr sz="1000" b="0" i="0" u="none" strike="noStrike" cap="none">
                <a:solidFill>
                  <a:schemeClr val="dk1"/>
                </a:solidFill>
                <a:latin typeface="Calibri"/>
                <a:ea typeface="Calibri"/>
                <a:cs typeface="Calibri"/>
                <a:sym typeface="Calibri"/>
              </a:defRPr>
            </a:lvl4pPr>
            <a:lvl5pPr marL="2286000" marR="0" lvl="4" indent="-292100" algn="l" rtl="0">
              <a:spcBef>
                <a:spcPts val="200"/>
              </a:spcBef>
              <a:spcAft>
                <a:spcPts val="0"/>
              </a:spcAft>
              <a:buClr>
                <a:schemeClr val="dk1"/>
              </a:buClr>
              <a:buSzPts val="1000"/>
              <a:buFont typeface="Arial"/>
              <a:buChar char="»"/>
              <a:defRPr sz="1000" b="0" i="0" u="none" strike="noStrike" cap="none">
                <a:solidFill>
                  <a:schemeClr val="dk1"/>
                </a:solidFill>
                <a:latin typeface="Calibri"/>
                <a:ea typeface="Calibri"/>
                <a:cs typeface="Calibri"/>
                <a:sym typeface="Calibri"/>
              </a:defRPr>
            </a:lvl5pPr>
            <a:lvl6pPr marL="2743200" marR="0" lvl="5" indent="-292100" algn="l" rtl="0">
              <a:spcBef>
                <a:spcPts val="200"/>
              </a:spcBef>
              <a:spcAft>
                <a:spcPts val="0"/>
              </a:spcAft>
              <a:buClr>
                <a:schemeClr val="dk1"/>
              </a:buClr>
              <a:buSzPts val="1000"/>
              <a:buFont typeface="Arial"/>
              <a:buChar char="•"/>
              <a:defRPr sz="1000" b="0" i="0" u="none" strike="noStrike" cap="none">
                <a:solidFill>
                  <a:schemeClr val="dk1"/>
                </a:solidFill>
                <a:latin typeface="Calibri"/>
                <a:ea typeface="Calibri"/>
                <a:cs typeface="Calibri"/>
                <a:sym typeface="Calibri"/>
              </a:defRPr>
            </a:lvl6pPr>
            <a:lvl7pPr marL="3200400" marR="0" lvl="6" indent="-292100" algn="l" rtl="0">
              <a:spcBef>
                <a:spcPts val="200"/>
              </a:spcBef>
              <a:spcAft>
                <a:spcPts val="0"/>
              </a:spcAft>
              <a:buClr>
                <a:schemeClr val="dk1"/>
              </a:buClr>
              <a:buSzPts val="1000"/>
              <a:buFont typeface="Arial"/>
              <a:buChar char="•"/>
              <a:defRPr sz="1000" b="0" i="0" u="none" strike="noStrike" cap="none">
                <a:solidFill>
                  <a:schemeClr val="dk1"/>
                </a:solidFill>
                <a:latin typeface="Calibri"/>
                <a:ea typeface="Calibri"/>
                <a:cs typeface="Calibri"/>
                <a:sym typeface="Calibri"/>
              </a:defRPr>
            </a:lvl7pPr>
            <a:lvl8pPr marL="3657600" marR="0" lvl="7" indent="-292100" algn="l" rtl="0">
              <a:spcBef>
                <a:spcPts val="200"/>
              </a:spcBef>
              <a:spcAft>
                <a:spcPts val="0"/>
              </a:spcAft>
              <a:buClr>
                <a:schemeClr val="dk1"/>
              </a:buClr>
              <a:buSzPts val="1000"/>
              <a:buFont typeface="Arial"/>
              <a:buChar char="•"/>
              <a:defRPr sz="1000" b="0" i="0" u="none" strike="noStrike" cap="none">
                <a:solidFill>
                  <a:schemeClr val="dk1"/>
                </a:solidFill>
                <a:latin typeface="Calibri"/>
                <a:ea typeface="Calibri"/>
                <a:cs typeface="Calibri"/>
                <a:sym typeface="Calibri"/>
              </a:defRPr>
            </a:lvl8pPr>
            <a:lvl9pPr marL="4114800" marR="0" lvl="8" indent="-292100" algn="l" rtl="0">
              <a:spcBef>
                <a:spcPts val="200"/>
              </a:spcBef>
              <a:spcAft>
                <a:spcPts val="0"/>
              </a:spcAft>
              <a:buClr>
                <a:schemeClr val="dk1"/>
              </a:buClr>
              <a:buSzPts val="1000"/>
              <a:buFont typeface="Arial"/>
              <a:buChar char="•"/>
              <a:defRPr sz="1000" b="0" i="0" u="none" strike="noStrike" cap="none">
                <a:solidFill>
                  <a:schemeClr val="dk1"/>
                </a:solidFill>
                <a:latin typeface="Calibri"/>
                <a:ea typeface="Calibri"/>
                <a:cs typeface="Calibri"/>
                <a:sym typeface="Calibri"/>
              </a:defRPr>
            </a:lvl9pPr>
          </a:lstStyle>
          <a:p>
            <a:endParaRPr/>
          </a:p>
        </p:txBody>
      </p:sp>
      <p:sp>
        <p:nvSpPr>
          <p:cNvPr id="53" name="Google Shape;53;p13"/>
          <p:cNvSpPr txBox="1">
            <a:spLocks noGrp="1"/>
          </p:cNvSpPr>
          <p:nvPr>
            <p:ph type="dt" idx="10"/>
          </p:nvPr>
        </p:nvSpPr>
        <p:spPr>
          <a:xfrm>
            <a:off x="304800" y="4237568"/>
            <a:ext cx="1422400" cy="243417"/>
          </a:xfrm>
          <a:prstGeom prst="rect">
            <a:avLst/>
          </a:prstGeom>
          <a:noFill/>
          <a:ln>
            <a:noFill/>
          </a:ln>
        </p:spPr>
        <p:txBody>
          <a:bodyPr spcFirstLastPara="1" wrap="square" lIns="45725" tIns="22850" rIns="45725" bIns="22850" anchor="ctr" anchorCtr="0">
            <a:noAutofit/>
          </a:bodyPr>
          <a:lstStyle>
            <a:lvl1pPr marR="0" lvl="0" algn="l" rtl="0">
              <a:spcBef>
                <a:spcPts val="0"/>
              </a:spcBef>
              <a:spcAft>
                <a:spcPts val="0"/>
              </a:spcAft>
              <a:buSzPts val="700"/>
              <a:buNone/>
              <a:defRPr sz="8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700"/>
              <a:buNone/>
              <a:defRPr sz="12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700"/>
              <a:buNone/>
              <a:defRPr sz="12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700"/>
              <a:buNone/>
              <a:defRPr sz="12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700"/>
              <a:buNone/>
              <a:defRPr sz="12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700"/>
              <a:buNone/>
              <a:defRPr sz="12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700"/>
              <a:buNone/>
              <a:defRPr sz="12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700"/>
              <a:buNone/>
              <a:defRPr sz="12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700"/>
              <a:buNone/>
              <a:defRPr sz="1200" b="0" i="0" u="none" strike="noStrike" cap="none">
                <a:solidFill>
                  <a:schemeClr val="dk1"/>
                </a:solidFill>
                <a:latin typeface="Calibri"/>
                <a:ea typeface="Calibri"/>
                <a:cs typeface="Calibri"/>
                <a:sym typeface="Calibri"/>
              </a:defRPr>
            </a:lvl9pPr>
          </a:lstStyle>
          <a:p>
            <a:pPr defTabSz="1219170">
              <a:buClr>
                <a:srgbClr val="000000"/>
              </a:buClr>
            </a:pPr>
            <a:endParaRPr lang="en-US" kern="0"/>
          </a:p>
        </p:txBody>
      </p:sp>
      <p:sp>
        <p:nvSpPr>
          <p:cNvPr id="54" name="Google Shape;54;p13"/>
          <p:cNvSpPr txBox="1">
            <a:spLocks noGrp="1"/>
          </p:cNvSpPr>
          <p:nvPr>
            <p:ph type="ftr" idx="11"/>
          </p:nvPr>
        </p:nvSpPr>
        <p:spPr>
          <a:xfrm>
            <a:off x="2082800" y="4237568"/>
            <a:ext cx="1930400" cy="243417"/>
          </a:xfrm>
          <a:prstGeom prst="rect">
            <a:avLst/>
          </a:prstGeom>
          <a:noFill/>
          <a:ln>
            <a:noFill/>
          </a:ln>
        </p:spPr>
        <p:txBody>
          <a:bodyPr spcFirstLastPara="1" wrap="square" lIns="45725" tIns="22850" rIns="45725" bIns="22850" anchor="ctr" anchorCtr="0">
            <a:noAutofit/>
          </a:bodyPr>
          <a:lstStyle>
            <a:lvl1pPr marR="0" lvl="0" algn="ctr" rtl="0">
              <a:spcBef>
                <a:spcPts val="0"/>
              </a:spcBef>
              <a:spcAft>
                <a:spcPts val="0"/>
              </a:spcAft>
              <a:buSzPts val="700"/>
              <a:buNone/>
              <a:defRPr sz="8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700"/>
              <a:buNone/>
              <a:defRPr sz="12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700"/>
              <a:buNone/>
              <a:defRPr sz="12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700"/>
              <a:buNone/>
              <a:defRPr sz="12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700"/>
              <a:buNone/>
              <a:defRPr sz="12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700"/>
              <a:buNone/>
              <a:defRPr sz="12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700"/>
              <a:buNone/>
              <a:defRPr sz="12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700"/>
              <a:buNone/>
              <a:defRPr sz="12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700"/>
              <a:buNone/>
              <a:defRPr sz="1200" b="0" i="0" u="none" strike="noStrike" cap="none">
                <a:solidFill>
                  <a:schemeClr val="dk1"/>
                </a:solidFill>
                <a:latin typeface="Calibri"/>
                <a:ea typeface="Calibri"/>
                <a:cs typeface="Calibri"/>
                <a:sym typeface="Calibri"/>
              </a:defRPr>
            </a:lvl9pPr>
          </a:lstStyle>
          <a:p>
            <a:pPr defTabSz="1219170">
              <a:buClr>
                <a:srgbClr val="000000"/>
              </a:buClr>
            </a:pPr>
            <a:endParaRPr lang="en-US" kern="0"/>
          </a:p>
        </p:txBody>
      </p:sp>
      <p:sp>
        <p:nvSpPr>
          <p:cNvPr id="55" name="Google Shape;55;p13"/>
          <p:cNvSpPr txBox="1">
            <a:spLocks noGrp="1"/>
          </p:cNvSpPr>
          <p:nvPr>
            <p:ph type="sldNum" idx="12"/>
          </p:nvPr>
        </p:nvSpPr>
        <p:spPr>
          <a:xfrm>
            <a:off x="4368800" y="4237568"/>
            <a:ext cx="1422400" cy="243417"/>
          </a:xfrm>
          <a:prstGeom prst="rect">
            <a:avLst/>
          </a:prstGeom>
          <a:noFill/>
          <a:ln>
            <a:noFill/>
          </a:ln>
        </p:spPr>
        <p:txBody>
          <a:bodyPr spcFirstLastPara="1" wrap="square" lIns="45725" tIns="22850" rIns="45725" bIns="22850" anchor="ctr" anchorCtr="0">
            <a:noAutofit/>
          </a:bodyPr>
          <a:lstStyle>
            <a:lvl1pPr marL="0" marR="0" lvl="0" indent="0" algn="r" rtl="0">
              <a:spcBef>
                <a:spcPts val="0"/>
              </a:spcBef>
              <a:buNone/>
              <a:defRPr sz="800" b="0" i="0" u="none" strike="noStrike" cap="none">
                <a:solidFill>
                  <a:srgbClr val="888888"/>
                </a:solidFill>
                <a:latin typeface="Calibri"/>
                <a:ea typeface="Calibri"/>
                <a:cs typeface="Calibri"/>
                <a:sym typeface="Calibri"/>
              </a:defRPr>
            </a:lvl1pPr>
            <a:lvl2pPr marL="0" marR="0" lvl="1" indent="0" algn="r" rtl="0">
              <a:spcBef>
                <a:spcPts val="0"/>
              </a:spcBef>
              <a:buNone/>
              <a:defRPr sz="800" b="0" i="0" u="none" strike="noStrike" cap="none">
                <a:solidFill>
                  <a:srgbClr val="888888"/>
                </a:solidFill>
                <a:latin typeface="Calibri"/>
                <a:ea typeface="Calibri"/>
                <a:cs typeface="Calibri"/>
                <a:sym typeface="Calibri"/>
              </a:defRPr>
            </a:lvl2pPr>
            <a:lvl3pPr marL="0" marR="0" lvl="2" indent="0" algn="r" rtl="0">
              <a:spcBef>
                <a:spcPts val="0"/>
              </a:spcBef>
              <a:buNone/>
              <a:defRPr sz="800" b="0" i="0" u="none" strike="noStrike" cap="none">
                <a:solidFill>
                  <a:srgbClr val="888888"/>
                </a:solidFill>
                <a:latin typeface="Calibri"/>
                <a:ea typeface="Calibri"/>
                <a:cs typeface="Calibri"/>
                <a:sym typeface="Calibri"/>
              </a:defRPr>
            </a:lvl3pPr>
            <a:lvl4pPr marL="0" marR="0" lvl="3" indent="0" algn="r" rtl="0">
              <a:spcBef>
                <a:spcPts val="0"/>
              </a:spcBef>
              <a:buNone/>
              <a:defRPr sz="800" b="0" i="0" u="none" strike="noStrike" cap="none">
                <a:solidFill>
                  <a:srgbClr val="888888"/>
                </a:solidFill>
                <a:latin typeface="Calibri"/>
                <a:ea typeface="Calibri"/>
                <a:cs typeface="Calibri"/>
                <a:sym typeface="Calibri"/>
              </a:defRPr>
            </a:lvl4pPr>
            <a:lvl5pPr marL="0" marR="0" lvl="4" indent="0" algn="r" rtl="0">
              <a:spcBef>
                <a:spcPts val="0"/>
              </a:spcBef>
              <a:buNone/>
              <a:defRPr sz="800" b="0" i="0" u="none" strike="noStrike" cap="none">
                <a:solidFill>
                  <a:srgbClr val="888888"/>
                </a:solidFill>
                <a:latin typeface="Calibri"/>
                <a:ea typeface="Calibri"/>
                <a:cs typeface="Calibri"/>
                <a:sym typeface="Calibri"/>
              </a:defRPr>
            </a:lvl5pPr>
            <a:lvl6pPr marL="0" marR="0" lvl="5" indent="0" algn="r" rtl="0">
              <a:spcBef>
                <a:spcPts val="0"/>
              </a:spcBef>
              <a:buNone/>
              <a:defRPr sz="800" b="0" i="0" u="none" strike="noStrike" cap="none">
                <a:solidFill>
                  <a:srgbClr val="888888"/>
                </a:solidFill>
                <a:latin typeface="Calibri"/>
                <a:ea typeface="Calibri"/>
                <a:cs typeface="Calibri"/>
                <a:sym typeface="Calibri"/>
              </a:defRPr>
            </a:lvl6pPr>
            <a:lvl7pPr marL="0" marR="0" lvl="6" indent="0" algn="r" rtl="0">
              <a:spcBef>
                <a:spcPts val="0"/>
              </a:spcBef>
              <a:buNone/>
              <a:defRPr sz="800" b="0" i="0" u="none" strike="noStrike" cap="none">
                <a:solidFill>
                  <a:srgbClr val="888888"/>
                </a:solidFill>
                <a:latin typeface="Calibri"/>
                <a:ea typeface="Calibri"/>
                <a:cs typeface="Calibri"/>
                <a:sym typeface="Calibri"/>
              </a:defRPr>
            </a:lvl7pPr>
            <a:lvl8pPr marL="0" marR="0" lvl="7" indent="0" algn="r" rtl="0">
              <a:spcBef>
                <a:spcPts val="0"/>
              </a:spcBef>
              <a:buNone/>
              <a:defRPr sz="800" b="0" i="0" u="none" strike="noStrike" cap="none">
                <a:solidFill>
                  <a:srgbClr val="888888"/>
                </a:solidFill>
                <a:latin typeface="Calibri"/>
                <a:ea typeface="Calibri"/>
                <a:cs typeface="Calibri"/>
                <a:sym typeface="Calibri"/>
              </a:defRPr>
            </a:lvl8pPr>
            <a:lvl9pPr marL="0" marR="0" lvl="8" indent="0" algn="r" rtl="0">
              <a:spcBef>
                <a:spcPts val="0"/>
              </a:spcBef>
              <a:buNone/>
              <a:defRPr sz="800" b="0" i="0" u="none" strike="noStrike" cap="none">
                <a:solidFill>
                  <a:srgbClr val="888888"/>
                </a:solidFill>
                <a:latin typeface="Calibri"/>
                <a:ea typeface="Calibri"/>
                <a:cs typeface="Calibri"/>
                <a:sym typeface="Calibri"/>
              </a:defRPr>
            </a:lvl9pPr>
          </a:lstStyle>
          <a:p>
            <a:pPr defTabSz="1219170">
              <a:buClr>
                <a:srgbClr val="000000"/>
              </a:buClr>
            </a:pPr>
            <a:fld id="{00000000-1234-1234-1234-123412341234}" type="slidenum">
              <a:rPr lang="en" kern="0" smtClean="0"/>
              <a:pPr defTabSz="1219170">
                <a:buClr>
                  <a:srgbClr val="000000"/>
                </a:buClr>
              </a:pPr>
              <a:t>‹#›</a:t>
            </a:fld>
            <a:endParaRPr lang="en" kern="0"/>
          </a:p>
        </p:txBody>
      </p:sp>
    </p:spTree>
    <p:extLst>
      <p:ext uri="{BB962C8B-B14F-4D97-AF65-F5344CB8AC3E}">
        <p14:creationId xmlns:p14="http://schemas.microsoft.com/office/powerpoint/2010/main" val="1858723960"/>
      </p:ext>
    </p:extLst>
  </p:cSld>
  <p:clrMap bg1="lt1" tx1="dk1" bg2="dk2" tx2="lt2" accent1="accent1" accent2="accent2" accent3="accent3" accent4="accent4" accent5="accent5" accent6="accent6" hlink="hlink" folHlink="folHlink"/>
  <p:sldLayoutIdLst>
    <p:sldLayoutId id="2147483771" r:id="rId1"/>
    <p:sldLayoutId id="2147483772" r:id="rId2"/>
    <p:sldLayoutId id="2147483773" r:id="rId3"/>
    <p:sldLayoutId id="2147483774" r:id="rId4"/>
    <p:sldLayoutId id="2147483775" r:id="rId5"/>
    <p:sldLayoutId id="2147483776" r:id="rId6"/>
    <p:sldLayoutId id="2147483777" r:id="rId7"/>
    <p:sldLayoutId id="2147483778" r:id="rId8"/>
    <p:sldLayoutId id="2147483779" r:id="rId9"/>
    <p:sldLayoutId id="2147483780" r:id="rId10"/>
    <p:sldLayoutId id="214748378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56.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56.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hyperlink" Target="mailto:efalter@ccbh.net" TargetMode="External"/><Relationship Id="rId2" Type="http://schemas.openxmlformats.org/officeDocument/2006/relationships/notesSlide" Target="../notesSlides/notesSlide4.xml"/><Relationship Id="rId1" Type="http://schemas.openxmlformats.org/officeDocument/2006/relationships/slideLayout" Target="../slideLayouts/slideLayout56.xml"/><Relationship Id="rId6" Type="http://schemas.openxmlformats.org/officeDocument/2006/relationships/hyperlink" Target="mailto:aidov@ccbh.net" TargetMode="External"/><Relationship Id="rId5" Type="http://schemas.openxmlformats.org/officeDocument/2006/relationships/hyperlink" Target="mailto:mhansen@ccbh.net" TargetMode="Externa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hyperlink" Target="mailto:ejanowski@ccbh.net" TargetMode="External"/><Relationship Id="rId2" Type="http://schemas.openxmlformats.org/officeDocument/2006/relationships/notesSlide" Target="../notesSlides/notesSlide5.xml"/><Relationship Id="rId1" Type="http://schemas.openxmlformats.org/officeDocument/2006/relationships/slideLayout" Target="../slideLayouts/slideLayout56.xml"/><Relationship Id="rId6" Type="http://schemas.openxmlformats.org/officeDocument/2006/relationships/hyperlink" Target="mailto:aidov@ccbh.net" TargetMode="External"/><Relationship Id="rId5" Type="http://schemas.openxmlformats.org/officeDocument/2006/relationships/hyperlink" Target="mailto:mhansen@ccbh.net" TargetMode="Externa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64.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64.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hyperlink" Target="mailto:elark@ccbh.net" TargetMode="External"/><Relationship Id="rId2" Type="http://schemas.openxmlformats.org/officeDocument/2006/relationships/notesSlide" Target="../notesSlides/notesSlide8.xml"/><Relationship Id="rId1" Type="http://schemas.openxmlformats.org/officeDocument/2006/relationships/slideLayout" Target="../slideLayouts/slideLayout64.xml"/><Relationship Id="rId6" Type="http://schemas.openxmlformats.org/officeDocument/2006/relationships/hyperlink" Target="mailto:AIdov@ccbh.net" TargetMode="External"/><Relationship Id="rId5" Type="http://schemas.openxmlformats.org/officeDocument/2006/relationships/hyperlink" Target="mailto:Rwinvoices@ccbh.net" TargetMode="Externa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64.xml"/><Relationship Id="rId4" Type="http://schemas.openxmlformats.org/officeDocument/2006/relationships/image" Target="../media/image10.jp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64.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64.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64.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64.xml"/><Relationship Id="rId5" Type="http://schemas.openxmlformats.org/officeDocument/2006/relationships/image" Target="../media/image15.png"/><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83.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83.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83.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83.xml"/><Relationship Id="rId4" Type="http://schemas.openxmlformats.org/officeDocument/2006/relationships/chart" Target="../charts/chart1.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83.xml"/><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83.xml"/><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83.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83.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83.xml"/><Relationship Id="rId4" Type="http://schemas.openxmlformats.org/officeDocument/2006/relationships/chart" Target="../charts/chart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83.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83.xml"/><Relationship Id="rId4" Type="http://schemas.openxmlformats.org/officeDocument/2006/relationships/chart" Target="../charts/chart3.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83.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83.xml"/><Relationship Id="rId4" Type="http://schemas.openxmlformats.org/officeDocument/2006/relationships/chart" Target="../charts/chart4.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83.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83.xml"/><Relationship Id="rId4" Type="http://schemas.openxmlformats.org/officeDocument/2006/relationships/chart" Target="../charts/chart5.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83.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83.xml"/><Relationship Id="rId4" Type="http://schemas.openxmlformats.org/officeDocument/2006/relationships/chart" Target="../charts/chart6.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83.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83.xml"/><Relationship Id="rId4" Type="http://schemas.openxmlformats.org/officeDocument/2006/relationships/chart" Target="../charts/chart7.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83.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83.xml"/><Relationship Id="rId4" Type="http://schemas.openxmlformats.org/officeDocument/2006/relationships/chart" Target="../charts/chart8.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83.xml"/></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83.xml"/><Relationship Id="rId4" Type="http://schemas.openxmlformats.org/officeDocument/2006/relationships/image" Target="../media/image18.png"/></Relationships>
</file>

<file path=ppt/slides/_rels/slide3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7.xml"/><Relationship Id="rId1" Type="http://schemas.openxmlformats.org/officeDocument/2006/relationships/slideLayout" Target="../slideLayouts/slideLayout83.xml"/><Relationship Id="rId4" Type="http://schemas.openxmlformats.org/officeDocument/2006/relationships/image" Target="../media/image1.png"/></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8.xml"/><Relationship Id="rId1" Type="http://schemas.openxmlformats.org/officeDocument/2006/relationships/slideLayout" Target="../slideLayouts/slideLayout83.xml"/></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9.xml"/><Relationship Id="rId1" Type="http://schemas.openxmlformats.org/officeDocument/2006/relationships/slideLayout" Target="../slideLayouts/slideLayout83.xml"/></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0.xml"/><Relationship Id="rId1" Type="http://schemas.openxmlformats.org/officeDocument/2006/relationships/slideLayout" Target="../slideLayouts/slideLayout83.xml"/><Relationship Id="rId4" Type="http://schemas.openxmlformats.org/officeDocument/2006/relationships/chart" Target="../charts/chart9.xml"/></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1.xml"/><Relationship Id="rId1" Type="http://schemas.openxmlformats.org/officeDocument/2006/relationships/slideLayout" Target="../slideLayouts/slideLayout83.xml"/><Relationship Id="rId4" Type="http://schemas.openxmlformats.org/officeDocument/2006/relationships/chart" Target="../charts/chart10.xml"/></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2.xml"/><Relationship Id="rId1" Type="http://schemas.openxmlformats.org/officeDocument/2006/relationships/slideLayout" Target="../slideLayouts/slideLayout83.xml"/><Relationship Id="rId4" Type="http://schemas.openxmlformats.org/officeDocument/2006/relationships/chart" Target="../charts/chart11.xml"/></Relationships>
</file>

<file path=ppt/slides/_rels/slide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3.xml"/><Relationship Id="rId1" Type="http://schemas.openxmlformats.org/officeDocument/2006/relationships/slideLayout" Target="../slideLayouts/slideLayout83.xml"/><Relationship Id="rId4" Type="http://schemas.openxmlformats.org/officeDocument/2006/relationships/chart" Target="../charts/chart12.xml"/></Relationships>
</file>

<file path=ppt/slides/_rels/slide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4.xml"/><Relationship Id="rId1" Type="http://schemas.openxmlformats.org/officeDocument/2006/relationships/slideLayout" Target="../slideLayouts/slideLayout83.xml"/><Relationship Id="rId4" Type="http://schemas.openxmlformats.org/officeDocument/2006/relationships/chart" Target="../charts/chart13.xml"/></Relationships>
</file>

<file path=ppt/slides/_rels/slide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5.xml"/><Relationship Id="rId1" Type="http://schemas.openxmlformats.org/officeDocument/2006/relationships/slideLayout" Target="../slideLayouts/slideLayout83.xml"/><Relationship Id="rId4" Type="http://schemas.openxmlformats.org/officeDocument/2006/relationships/chart" Target="../charts/chart14.xml"/></Relationships>
</file>

<file path=ppt/slides/_rels/slide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6.xml"/><Relationship Id="rId1" Type="http://schemas.openxmlformats.org/officeDocument/2006/relationships/slideLayout" Target="../slideLayouts/slideLayout34.xml"/><Relationship Id="rId4" Type="http://schemas.openxmlformats.org/officeDocument/2006/relationships/chart" Target="../charts/chart15.xml"/></Relationships>
</file>

<file path=ppt/slides/_rels/slide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7.xml"/><Relationship Id="rId1" Type="http://schemas.openxmlformats.org/officeDocument/2006/relationships/slideLayout" Target="../slideLayouts/slideLayout34.xml"/><Relationship Id="rId4" Type="http://schemas.openxmlformats.org/officeDocument/2006/relationships/chart" Target="../charts/chart16.xml"/></Relationships>
</file>

<file path=ppt/slides/_rels/slide48.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hyperlink" Target="mailto:acassady@ccbh.net" TargetMode="External"/><Relationship Id="rId2" Type="http://schemas.openxmlformats.org/officeDocument/2006/relationships/notesSlide" Target="../notesSlides/notesSlide48.xml"/><Relationship Id="rId1" Type="http://schemas.openxmlformats.org/officeDocument/2006/relationships/slideLayout" Target="../slideLayouts/slideLayout34.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4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9.xml"/><Relationship Id="rId1" Type="http://schemas.openxmlformats.org/officeDocument/2006/relationships/slideLayout" Target="../slideLayouts/slideLayout34.xml"/><Relationship Id="rId4" Type="http://schemas.openxmlformats.org/officeDocument/2006/relationships/image" Target="../media/image20.jpeg"/></Relationships>
</file>

<file path=ppt/slides/_rels/slide50.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50.xml"/><Relationship Id="rId1" Type="http://schemas.openxmlformats.org/officeDocument/2006/relationships/slideLayout" Target="../slideLayouts/slideLayout5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hyperlink" Target="mailto:Mhansen@ccbh.net" TargetMode="External"/></Relationships>
</file>

<file path=ppt/slides/_rels/slide5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1.xml"/><Relationship Id="rId1" Type="http://schemas.openxmlformats.org/officeDocument/2006/relationships/slideLayout" Target="../slideLayouts/slideLayout51.xml"/></Relationships>
</file>

<file path=ppt/slides/_rels/slide5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2.xml"/><Relationship Id="rId1" Type="http://schemas.openxmlformats.org/officeDocument/2006/relationships/slideLayout" Target="../slideLayouts/slideLayout51.xml"/><Relationship Id="rId4" Type="http://schemas.openxmlformats.org/officeDocument/2006/relationships/image" Target="../media/image21.png"/></Relationships>
</file>

<file path=ppt/slides/_rels/slide5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3.xml"/><Relationship Id="rId1" Type="http://schemas.openxmlformats.org/officeDocument/2006/relationships/slideLayout" Target="../slideLayouts/slideLayout51.xml"/><Relationship Id="rId4" Type="http://schemas.openxmlformats.org/officeDocument/2006/relationships/image" Target="../media/image22.png"/></Relationships>
</file>

<file path=ppt/slides/_rels/slide5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4.xml"/><Relationship Id="rId1" Type="http://schemas.openxmlformats.org/officeDocument/2006/relationships/slideLayout" Target="../slideLayouts/slideLayout51.xml"/><Relationship Id="rId4" Type="http://schemas.openxmlformats.org/officeDocument/2006/relationships/image" Target="../media/image23.png"/></Relationships>
</file>

<file path=ppt/slides/_rels/slide5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5.xml"/><Relationship Id="rId1" Type="http://schemas.openxmlformats.org/officeDocument/2006/relationships/slideLayout" Target="../slideLayouts/slideLayout51.xml"/><Relationship Id="rId4" Type="http://schemas.openxmlformats.org/officeDocument/2006/relationships/image" Target="../media/image24.png"/></Relationships>
</file>

<file path=ppt/slides/_rels/slide5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6.xml"/><Relationship Id="rId1" Type="http://schemas.openxmlformats.org/officeDocument/2006/relationships/slideLayout" Target="../slideLayouts/slideLayout51.xml"/></Relationships>
</file>

<file path=ppt/slides/_rels/slide5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7.xml"/><Relationship Id="rId1" Type="http://schemas.openxmlformats.org/officeDocument/2006/relationships/slideLayout" Target="../slideLayouts/slideLayout51.xml"/></Relationships>
</file>

<file path=ppt/slides/_rels/slide5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8.xml"/><Relationship Id="rId1" Type="http://schemas.openxmlformats.org/officeDocument/2006/relationships/slideLayout" Target="../slideLayouts/slideLayout51.xml"/></Relationships>
</file>

<file path=ppt/slides/_rels/slide5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9.xml"/><Relationship Id="rId1" Type="http://schemas.openxmlformats.org/officeDocument/2006/relationships/slideLayout" Target="../slideLayouts/slideLayout51.xml"/></Relationships>
</file>

<file path=ppt/slides/_rels/slide6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0.xml"/><Relationship Id="rId1" Type="http://schemas.openxmlformats.org/officeDocument/2006/relationships/slideLayout" Target="../slideLayouts/slideLayout51.xml"/><Relationship Id="rId4" Type="http://schemas.openxmlformats.org/officeDocument/2006/relationships/image" Target="../media/image20.jpeg"/></Relationships>
</file>

<file path=ppt/slides/_rels/slide6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61.xml"/><Relationship Id="rId1" Type="http://schemas.openxmlformats.org/officeDocument/2006/relationships/slideLayout" Target="../slideLayouts/slideLayout5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hyperlink" Target="mailto:EFalter@ccbh.net" TargetMode="External"/></Relationships>
</file>

<file path=ppt/slides/_rels/slide6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2.xml"/><Relationship Id="rId1" Type="http://schemas.openxmlformats.org/officeDocument/2006/relationships/slideLayout" Target="../slideLayouts/slideLayout72.xml"/></Relationships>
</file>

<file path=ppt/slides/_rels/slide6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3.xml"/><Relationship Id="rId1" Type="http://schemas.openxmlformats.org/officeDocument/2006/relationships/slideLayout" Target="../slideLayouts/slideLayout72.xml"/><Relationship Id="rId5" Type="http://schemas.openxmlformats.org/officeDocument/2006/relationships/image" Target="../media/image25.png"/><Relationship Id="rId4" Type="http://schemas.openxmlformats.org/officeDocument/2006/relationships/hyperlink" Target="https://ccbh.net/ryan-white-provider-resources/" TargetMode="External"/></Relationships>
</file>

<file path=ppt/slides/_rels/slide6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4.xml"/><Relationship Id="rId1" Type="http://schemas.openxmlformats.org/officeDocument/2006/relationships/slideLayout" Target="../slideLayouts/slideLayout72.xml"/></Relationships>
</file>

<file path=ppt/slides/_rels/slide6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5.xml"/><Relationship Id="rId1" Type="http://schemas.openxmlformats.org/officeDocument/2006/relationships/slideLayout" Target="../slideLayouts/slideLayout72.xml"/></Relationships>
</file>

<file path=ppt/slides/_rels/slide6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6.xml"/><Relationship Id="rId1" Type="http://schemas.openxmlformats.org/officeDocument/2006/relationships/slideLayout" Target="../slideLayouts/slideLayout72.xml"/></Relationships>
</file>

<file path=ppt/slides/_rels/slide6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7.xml"/><Relationship Id="rId1" Type="http://schemas.openxmlformats.org/officeDocument/2006/relationships/slideLayout" Target="../slideLayouts/slideLayout72.xml"/></Relationships>
</file>

<file path=ppt/slides/_rels/slide6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8.xml"/><Relationship Id="rId1" Type="http://schemas.openxmlformats.org/officeDocument/2006/relationships/slideLayout" Target="../slideLayouts/slideLayout72.xml"/></Relationships>
</file>

<file path=ppt/slides/_rels/slide6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9.xml"/><Relationship Id="rId1" Type="http://schemas.openxmlformats.org/officeDocument/2006/relationships/slideLayout" Target="../slideLayouts/slideLayout51.xml"/><Relationship Id="rId4" Type="http://schemas.openxmlformats.org/officeDocument/2006/relationships/image" Target="../media/image20.jpeg"/></Relationships>
</file>

<file path=ppt/slides/_rels/slide70.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70.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hyperlink" Target="mailto:Bevans@ccbh.net" TargetMode="External"/></Relationships>
</file>

<file path=ppt/slides/_rels/slide7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1.xm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2.xml"/><Relationship Id="rId1" Type="http://schemas.openxmlformats.org/officeDocument/2006/relationships/slideLayout" Target="../slideLayouts/slideLayout1.xml"/><Relationship Id="rId4" Type="http://schemas.openxmlformats.org/officeDocument/2006/relationships/image" Target="../media/image26.png"/></Relationships>
</file>

<file path=ppt/slides/_rels/slide7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73.xml"/><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4.xml"/><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5.xml"/><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6.xml"/><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7.xml"/><Relationship Id="rId1" Type="http://schemas.openxmlformats.org/officeDocument/2006/relationships/slideLayout" Target="../slideLayouts/slideLayout1.xml"/><Relationship Id="rId5" Type="http://schemas.openxmlformats.org/officeDocument/2006/relationships/hyperlink" Target="https://www.surveymonkey.com/r/6QXJ9Q7" TargetMode="External"/><Relationship Id="rId4" Type="http://schemas.openxmlformats.org/officeDocument/2006/relationships/hyperlink" Target="https://www.surveymonkey.com/r/PR55VGL" TargetMode="External"/></Relationships>
</file>

<file path=ppt/slides/_rels/slide7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8.xml"/><Relationship Id="rId1" Type="http://schemas.openxmlformats.org/officeDocument/2006/relationships/slideLayout" Target="../slideLayouts/slideLayout1.xml"/><Relationship Id="rId4" Type="http://schemas.openxmlformats.org/officeDocument/2006/relationships/image" Target="../media/image20.jpeg"/></Relationships>
</file>

<file path=ppt/slides/_rels/slide7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2.xml"/></Relationships>
</file>

<file path=ppt/slides/_rels/slide80.xml.rels><?xml version="1.0" encoding="UTF-8" standalone="yes"?>
<Relationships xmlns="http://schemas.openxmlformats.org/package/2006/relationships"><Relationship Id="rId3" Type="http://schemas.openxmlformats.org/officeDocument/2006/relationships/hyperlink" Target="mailto:blutz@ccbh.net" TargetMode="External"/><Relationship Id="rId7" Type="http://schemas.openxmlformats.org/officeDocument/2006/relationships/image" Target="../media/image30.jpeg"/><Relationship Id="rId2" Type="http://schemas.openxmlformats.org/officeDocument/2006/relationships/hyperlink" Target="mailto:elark@ccbh.net" TargetMode="External"/><Relationship Id="rId1" Type="http://schemas.openxmlformats.org/officeDocument/2006/relationships/slideLayout" Target="../slideLayouts/slideLayout13.xml"/><Relationship Id="rId6" Type="http://schemas.openxmlformats.org/officeDocument/2006/relationships/image" Target="../media/image28.png"/><Relationship Id="rId5" Type="http://schemas.openxmlformats.org/officeDocument/2006/relationships/hyperlink" Target="mailto:sdeal@ccbh.net" TargetMode="External"/><Relationship Id="rId4" Type="http://schemas.openxmlformats.org/officeDocument/2006/relationships/hyperlink" Target="mailto:ejanowski@ccbh.net" TargetMode="External"/></Relationships>
</file>

<file path=ppt/slides/_rels/slide8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4.xml"/></Relationships>
</file>

<file path=ppt/slides/_rels/slide8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8.png"/><Relationship Id="rId1" Type="http://schemas.openxmlformats.org/officeDocument/2006/relationships/slideLayout" Target="../slideLayouts/slideLayout24.xml"/><Relationship Id="rId4" Type="http://schemas.openxmlformats.org/officeDocument/2006/relationships/image" Target="../media/image32.png"/></Relationships>
</file>

<file path=ppt/slides/_rels/slide8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8.png"/><Relationship Id="rId1" Type="http://schemas.openxmlformats.org/officeDocument/2006/relationships/slideLayout" Target="../slideLayouts/slideLayout24.xml"/></Relationships>
</file>

<file path=ppt/slides/_rels/slide8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8.png"/><Relationship Id="rId1" Type="http://schemas.openxmlformats.org/officeDocument/2006/relationships/slideLayout" Target="../slideLayouts/slideLayout24.xml"/></Relationships>
</file>

<file path=ppt/slides/_rels/slide8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8.png"/><Relationship Id="rId1" Type="http://schemas.openxmlformats.org/officeDocument/2006/relationships/slideLayout" Target="../slideLayouts/slideLayout24.xml"/></Relationships>
</file>

<file path=ppt/slides/_rels/slide8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8.png"/><Relationship Id="rId1" Type="http://schemas.openxmlformats.org/officeDocument/2006/relationships/slideLayout" Target="../slideLayouts/slideLayout24.xml"/></Relationships>
</file>

<file path=ppt/slides/_rels/slide8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8.png"/><Relationship Id="rId1" Type="http://schemas.openxmlformats.org/officeDocument/2006/relationships/slideLayout" Target="../slideLayouts/slideLayout24.xml"/></Relationships>
</file>

<file path=ppt/slides/_rels/slide8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8.png"/><Relationship Id="rId1" Type="http://schemas.openxmlformats.org/officeDocument/2006/relationships/slideLayout" Target="../slideLayouts/slideLayout24.xml"/></Relationships>
</file>

<file path=ppt/slides/_rels/slide8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8.png"/><Relationship Id="rId1" Type="http://schemas.openxmlformats.org/officeDocument/2006/relationships/slideLayout" Target="../slideLayouts/slideLayout24.xml"/></Relationships>
</file>

<file path=ppt/slides/_rels/slide9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8.png"/><Relationship Id="rId1" Type="http://schemas.openxmlformats.org/officeDocument/2006/relationships/slideLayout" Target="../slideLayouts/slideLayout24.xml"/></Relationships>
</file>

<file path=ppt/slides/_rels/slide9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8.png"/><Relationship Id="rId1" Type="http://schemas.openxmlformats.org/officeDocument/2006/relationships/slideLayout" Target="../slideLayouts/slideLayout24.xml"/></Relationships>
</file>

<file path=ppt/slides/_rels/slide9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8.png"/><Relationship Id="rId1" Type="http://schemas.openxmlformats.org/officeDocument/2006/relationships/slideLayout" Target="../slideLayouts/slideLayout24.xml"/></Relationships>
</file>

<file path=ppt/slides/_rels/slide9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8.png"/><Relationship Id="rId1" Type="http://schemas.openxmlformats.org/officeDocument/2006/relationships/slideLayout" Target="../slideLayouts/slideLayout24.xml"/></Relationships>
</file>

<file path=ppt/slides/_rels/slide9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8.png"/><Relationship Id="rId1" Type="http://schemas.openxmlformats.org/officeDocument/2006/relationships/slideLayout" Target="../slideLayouts/slideLayout24.xml"/></Relationships>
</file>

<file path=ppt/slides/_rels/slide9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8.png"/><Relationship Id="rId1" Type="http://schemas.openxmlformats.org/officeDocument/2006/relationships/slideLayout" Target="../slideLayouts/slideLayout24.xml"/><Relationship Id="rId4" Type="http://schemas.openxmlformats.org/officeDocument/2006/relationships/image" Target="../media/image33.png"/></Relationships>
</file>

<file path=ppt/slides/_rels/slide9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4.png"/><Relationship Id="rId1" Type="http://schemas.openxmlformats.org/officeDocument/2006/relationships/slideLayout" Target="../slideLayouts/slideLayout24.xml"/><Relationship Id="rId4" Type="http://schemas.openxmlformats.org/officeDocument/2006/relationships/image" Target="../media/image30.jpeg"/></Relationships>
</file>

<file path=ppt/slides/_rels/slide9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8.png"/><Relationship Id="rId1" Type="http://schemas.openxmlformats.org/officeDocument/2006/relationships/slideLayout" Target="../slideLayouts/slideLayout24.xml"/><Relationship Id="rId4" Type="http://schemas.openxmlformats.org/officeDocument/2006/relationships/image" Target="../media/image35.png"/></Relationships>
</file>

<file path=ppt/slides/_rels/slide9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9.xml"/><Relationship Id="rId1" Type="http://schemas.openxmlformats.org/officeDocument/2006/relationships/slideLayout" Target="../slideLayouts/slideLayout29.xml"/><Relationship Id="rId4" Type="http://schemas.openxmlformats.org/officeDocument/2006/relationships/image" Target="../media/image2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grpSp>
        <p:nvGrpSpPr>
          <p:cNvPr id="129" name="Google Shape;129;p25"/>
          <p:cNvGrpSpPr/>
          <p:nvPr/>
        </p:nvGrpSpPr>
        <p:grpSpPr>
          <a:xfrm>
            <a:off x="-76709" y="6139005"/>
            <a:ext cx="12345173" cy="700897"/>
            <a:chOff x="0" y="-66675"/>
            <a:chExt cx="4877202" cy="276903"/>
          </a:xfrm>
        </p:grpSpPr>
        <p:sp>
          <p:nvSpPr>
            <p:cNvPr id="130" name="Google Shape;130;p25"/>
            <p:cNvSpPr/>
            <p:nvPr/>
          </p:nvSpPr>
          <p:spPr>
            <a:xfrm>
              <a:off x="0" y="0"/>
              <a:ext cx="4877202" cy="210228"/>
            </a:xfrm>
            <a:custGeom>
              <a:avLst/>
              <a:gdLst/>
              <a:ahLst/>
              <a:cxnLst/>
              <a:rect l="l" t="t" r="r" b="b"/>
              <a:pathLst>
                <a:path w="4877202" h="210228" extrusionOk="0">
                  <a:moveTo>
                    <a:pt x="0" y="0"/>
                  </a:moveTo>
                  <a:lnTo>
                    <a:pt x="4877202" y="0"/>
                  </a:lnTo>
                  <a:lnTo>
                    <a:pt x="4877202" y="210228"/>
                  </a:lnTo>
                  <a:lnTo>
                    <a:pt x="0" y="210228"/>
                  </a:lnTo>
                  <a:close/>
                </a:path>
              </a:pathLst>
            </a:custGeom>
            <a:solidFill>
              <a:srgbClr val="125A4F"/>
            </a:solidFill>
            <a:ln>
              <a:noFill/>
            </a:ln>
          </p:spPr>
        </p:sp>
        <p:sp>
          <p:nvSpPr>
            <p:cNvPr id="131" name="Google Shape;131;p25"/>
            <p:cNvSpPr txBox="1"/>
            <p:nvPr/>
          </p:nvSpPr>
          <p:spPr>
            <a:xfrm>
              <a:off x="0" y="-66675"/>
              <a:ext cx="4877100" cy="276900"/>
            </a:xfrm>
            <a:prstGeom prst="rect">
              <a:avLst/>
            </a:prstGeom>
            <a:noFill/>
            <a:ln>
              <a:noFill/>
            </a:ln>
          </p:spPr>
          <p:txBody>
            <a:bodyPr spcFirstLastPara="1" wrap="square" lIns="33867" tIns="33867" rIns="33867" bIns="33867" anchor="ctr" anchorCtr="0">
              <a:noAutofit/>
            </a:bodyPr>
            <a:lstStyle/>
            <a:p>
              <a:pPr algn="ctr" defTabSz="1219170">
                <a:lnSpc>
                  <a:spcPct val="167777"/>
                </a:lnSpc>
                <a:buClr>
                  <a:srgbClr val="000000"/>
                </a:buClr>
              </a:pPr>
              <a:endParaRPr sz="1200" kern="0">
                <a:solidFill>
                  <a:srgbClr val="000000"/>
                </a:solidFill>
                <a:latin typeface="Calibri"/>
                <a:ea typeface="Calibri"/>
                <a:cs typeface="Calibri"/>
                <a:sym typeface="Calibri"/>
              </a:endParaRPr>
            </a:p>
          </p:txBody>
        </p:sp>
      </p:grpSp>
      <p:sp>
        <p:nvSpPr>
          <p:cNvPr id="132" name="Google Shape;132;p25"/>
          <p:cNvSpPr/>
          <p:nvPr/>
        </p:nvSpPr>
        <p:spPr>
          <a:xfrm>
            <a:off x="609592" y="356182"/>
            <a:ext cx="4633005" cy="1089541"/>
          </a:xfrm>
          <a:custGeom>
            <a:avLst/>
            <a:gdLst/>
            <a:ahLst/>
            <a:cxnLst/>
            <a:rect l="l" t="t" r="r" b="b"/>
            <a:pathLst>
              <a:path w="6949507" h="1634312" extrusionOk="0">
                <a:moveTo>
                  <a:pt x="0" y="0"/>
                </a:moveTo>
                <a:lnTo>
                  <a:pt x="6949506" y="0"/>
                </a:lnTo>
                <a:lnTo>
                  <a:pt x="6949506" y="1634312"/>
                </a:lnTo>
                <a:lnTo>
                  <a:pt x="0" y="1634312"/>
                </a:lnTo>
                <a:lnTo>
                  <a:pt x="0" y="0"/>
                </a:lnTo>
                <a:close/>
              </a:path>
            </a:pathLst>
          </a:custGeom>
          <a:blipFill rotWithShape="1">
            <a:blip r:embed="rId3">
              <a:alphaModFix/>
            </a:blip>
            <a:stretch>
              <a:fillRect/>
            </a:stretch>
          </a:blipFill>
          <a:ln>
            <a:noFill/>
          </a:ln>
        </p:spPr>
      </p:sp>
      <p:sp>
        <p:nvSpPr>
          <p:cNvPr id="133" name="Google Shape;133;p25"/>
          <p:cNvSpPr txBox="1"/>
          <p:nvPr/>
        </p:nvSpPr>
        <p:spPr>
          <a:xfrm>
            <a:off x="1604182" y="2409233"/>
            <a:ext cx="9606009" cy="1654940"/>
          </a:xfrm>
          <a:prstGeom prst="rect">
            <a:avLst/>
          </a:prstGeom>
          <a:noFill/>
          <a:ln>
            <a:noFill/>
          </a:ln>
        </p:spPr>
        <p:txBody>
          <a:bodyPr spcFirstLastPara="1" wrap="square" lIns="0" tIns="0" rIns="0" bIns="0" anchor="t" anchorCtr="0">
            <a:spAutoFit/>
          </a:bodyPr>
          <a:lstStyle/>
          <a:p>
            <a:pPr defTabSz="1219170">
              <a:lnSpc>
                <a:spcPct val="109000"/>
              </a:lnSpc>
              <a:buClr>
                <a:srgbClr val="000000"/>
              </a:buClr>
            </a:pPr>
            <a:r>
              <a:rPr lang="en" sz="4933" b="1" kern="0" dirty="0" smtClean="0">
                <a:solidFill>
                  <a:srgbClr val="000000"/>
                </a:solidFill>
                <a:latin typeface="Arial"/>
                <a:cs typeface="Arial"/>
                <a:sym typeface="Arial"/>
              </a:rPr>
              <a:t>Ryan White Part A and EHE</a:t>
            </a:r>
          </a:p>
          <a:p>
            <a:pPr defTabSz="1219170">
              <a:lnSpc>
                <a:spcPct val="109000"/>
              </a:lnSpc>
              <a:buClr>
                <a:srgbClr val="000000"/>
              </a:buClr>
            </a:pPr>
            <a:r>
              <a:rPr lang="en" sz="4933" b="1" kern="0" dirty="0" smtClean="0">
                <a:solidFill>
                  <a:srgbClr val="000000"/>
                </a:solidFill>
                <a:latin typeface="Arial"/>
                <a:cs typeface="Arial"/>
                <a:sym typeface="Arial"/>
              </a:rPr>
              <a:t>FY2026 Kick Off Meeting </a:t>
            </a:r>
            <a:endParaRPr sz="133" kern="0" dirty="0">
              <a:solidFill>
                <a:srgbClr val="000000"/>
              </a:solidFill>
              <a:latin typeface="Arial"/>
              <a:cs typeface="Arial"/>
              <a:sym typeface="Arial"/>
            </a:endParaRPr>
          </a:p>
        </p:txBody>
      </p:sp>
      <p:sp>
        <p:nvSpPr>
          <p:cNvPr id="134" name="Google Shape;134;p25"/>
          <p:cNvSpPr txBox="1"/>
          <p:nvPr/>
        </p:nvSpPr>
        <p:spPr>
          <a:xfrm>
            <a:off x="1604159" y="4414759"/>
            <a:ext cx="7161772" cy="574581"/>
          </a:xfrm>
          <a:prstGeom prst="rect">
            <a:avLst/>
          </a:prstGeom>
          <a:noFill/>
          <a:ln>
            <a:noFill/>
          </a:ln>
        </p:spPr>
        <p:txBody>
          <a:bodyPr spcFirstLastPara="1" wrap="square" lIns="0" tIns="0" rIns="0" bIns="0" anchor="t" anchorCtr="0">
            <a:spAutoFit/>
          </a:bodyPr>
          <a:lstStyle/>
          <a:p>
            <a:pPr defTabSz="1219170">
              <a:lnSpc>
                <a:spcPct val="140000"/>
              </a:lnSpc>
              <a:buClr>
                <a:srgbClr val="000000"/>
              </a:buClr>
            </a:pPr>
            <a:r>
              <a:rPr lang="en" sz="2667" kern="0" dirty="0" smtClean="0">
                <a:solidFill>
                  <a:srgbClr val="000000"/>
                </a:solidFill>
                <a:latin typeface="Poppins"/>
                <a:cs typeface="Poppins"/>
                <a:sym typeface="Poppins"/>
              </a:rPr>
              <a:t>Presented by: Ryan White and EHE Teams</a:t>
            </a:r>
            <a:endParaRPr sz="2667" kern="0" dirty="0">
              <a:solidFill>
                <a:srgbClr val="000000"/>
              </a:solidFill>
              <a:latin typeface="Arial"/>
              <a:cs typeface="Arial"/>
              <a:sym typeface="Arial"/>
            </a:endParaRPr>
          </a:p>
        </p:txBody>
      </p:sp>
      <p:sp>
        <p:nvSpPr>
          <p:cNvPr id="135" name="Google Shape;135;p25"/>
          <p:cNvSpPr txBox="1"/>
          <p:nvPr/>
        </p:nvSpPr>
        <p:spPr>
          <a:xfrm>
            <a:off x="1604182" y="5000018"/>
            <a:ext cx="5016425" cy="574581"/>
          </a:xfrm>
          <a:prstGeom prst="rect">
            <a:avLst/>
          </a:prstGeom>
          <a:noFill/>
          <a:ln>
            <a:noFill/>
          </a:ln>
        </p:spPr>
        <p:txBody>
          <a:bodyPr spcFirstLastPara="1" wrap="square" lIns="0" tIns="0" rIns="0" bIns="0" anchor="t" anchorCtr="0">
            <a:spAutoFit/>
          </a:bodyPr>
          <a:lstStyle/>
          <a:p>
            <a:pPr defTabSz="1219170">
              <a:lnSpc>
                <a:spcPct val="140000"/>
              </a:lnSpc>
              <a:buClr>
                <a:srgbClr val="000000"/>
              </a:buClr>
            </a:pPr>
            <a:r>
              <a:rPr lang="en" sz="2667" kern="0" dirty="0" smtClean="0">
                <a:solidFill>
                  <a:srgbClr val="000000"/>
                </a:solidFill>
                <a:latin typeface="Poppins"/>
                <a:cs typeface="Poppins"/>
                <a:sym typeface="Poppins"/>
              </a:rPr>
              <a:t>March 12, 2026</a:t>
            </a:r>
            <a:endParaRPr sz="2667" kern="0" dirty="0">
              <a:solidFill>
                <a:srgbClr val="000000"/>
              </a:solidFill>
              <a:latin typeface="Arial"/>
              <a:cs typeface="Arial"/>
              <a:sym typeface="Arial"/>
            </a:endParaRPr>
          </a:p>
        </p:txBody>
      </p:sp>
      <p:grpSp>
        <p:nvGrpSpPr>
          <p:cNvPr id="136" name="Google Shape;136;p25"/>
          <p:cNvGrpSpPr/>
          <p:nvPr/>
        </p:nvGrpSpPr>
        <p:grpSpPr>
          <a:xfrm>
            <a:off x="907759" y="6417680"/>
            <a:ext cx="2444565" cy="332900"/>
            <a:chOff x="0" y="0"/>
            <a:chExt cx="4889131" cy="665799"/>
          </a:xfrm>
        </p:grpSpPr>
        <p:sp>
          <p:nvSpPr>
            <p:cNvPr id="137" name="Google Shape;137;p25"/>
            <p:cNvSpPr/>
            <p:nvPr/>
          </p:nvSpPr>
          <p:spPr>
            <a:xfrm>
              <a:off x="0" y="0"/>
              <a:ext cx="635428" cy="635428"/>
            </a:xfrm>
            <a:custGeom>
              <a:avLst/>
              <a:gdLst/>
              <a:ahLst/>
              <a:cxnLst/>
              <a:rect l="l" t="t" r="r" b="b"/>
              <a:pathLst>
                <a:path w="635428" h="635428" extrusionOk="0">
                  <a:moveTo>
                    <a:pt x="0" y="0"/>
                  </a:moveTo>
                  <a:lnTo>
                    <a:pt x="635428" y="0"/>
                  </a:lnTo>
                  <a:lnTo>
                    <a:pt x="635428" y="635428"/>
                  </a:lnTo>
                  <a:lnTo>
                    <a:pt x="0" y="635428"/>
                  </a:lnTo>
                  <a:lnTo>
                    <a:pt x="0" y="0"/>
                  </a:lnTo>
                  <a:close/>
                </a:path>
              </a:pathLst>
            </a:custGeom>
            <a:blipFill rotWithShape="1">
              <a:blip r:embed="rId4">
                <a:alphaModFix/>
              </a:blip>
              <a:stretch>
                <a:fillRect/>
              </a:stretch>
            </a:blipFill>
            <a:ln>
              <a:noFill/>
            </a:ln>
          </p:spPr>
        </p:sp>
        <p:sp>
          <p:nvSpPr>
            <p:cNvPr id="138" name="Google Shape;138;p25"/>
            <p:cNvSpPr txBox="1"/>
            <p:nvPr/>
          </p:nvSpPr>
          <p:spPr>
            <a:xfrm>
              <a:off x="751530" y="33702"/>
              <a:ext cx="4137601" cy="632097"/>
            </a:xfrm>
            <a:prstGeom prst="rect">
              <a:avLst/>
            </a:prstGeom>
            <a:noFill/>
            <a:ln>
              <a:noFill/>
            </a:ln>
          </p:spPr>
          <p:txBody>
            <a:bodyPr spcFirstLastPara="1" wrap="square" lIns="0" tIns="0" rIns="0" bIns="0" anchor="t" anchorCtr="0">
              <a:spAutoFit/>
            </a:bodyPr>
            <a:lstStyle/>
            <a:p>
              <a:pPr defTabSz="1219170">
                <a:lnSpc>
                  <a:spcPct val="140000"/>
                </a:lnSpc>
                <a:buClr>
                  <a:srgbClr val="000000"/>
                </a:buClr>
              </a:pPr>
              <a:r>
                <a:rPr lang="en" sz="1467" kern="0">
                  <a:solidFill>
                    <a:srgbClr val="FEFEFE"/>
                  </a:solidFill>
                  <a:latin typeface="Poppins"/>
                  <a:ea typeface="Poppins"/>
                  <a:cs typeface="Poppins"/>
                  <a:sym typeface="Poppins"/>
                </a:rPr>
                <a:t>ccbh.net</a:t>
              </a:r>
              <a:endParaRPr sz="933" kern="0">
                <a:solidFill>
                  <a:srgbClr val="000000"/>
                </a:solidFill>
                <a:latin typeface="Arial"/>
                <a:cs typeface="Arial"/>
                <a:sym typeface="Arial"/>
              </a:endParaRPr>
            </a:p>
          </p:txBody>
        </p:sp>
      </p:grpSp>
      <p:grpSp>
        <p:nvGrpSpPr>
          <p:cNvPr id="139" name="Google Shape;139;p25"/>
          <p:cNvGrpSpPr/>
          <p:nvPr/>
        </p:nvGrpSpPr>
        <p:grpSpPr>
          <a:xfrm>
            <a:off x="4537398" y="6417679"/>
            <a:ext cx="1995647" cy="349567"/>
            <a:chOff x="0" y="0"/>
            <a:chExt cx="3991292" cy="699133"/>
          </a:xfrm>
        </p:grpSpPr>
        <p:sp>
          <p:nvSpPr>
            <p:cNvPr id="140" name="Google Shape;140;p25"/>
            <p:cNvSpPr/>
            <p:nvPr/>
          </p:nvSpPr>
          <p:spPr>
            <a:xfrm>
              <a:off x="0" y="0"/>
              <a:ext cx="635428" cy="635428"/>
            </a:xfrm>
            <a:custGeom>
              <a:avLst/>
              <a:gdLst/>
              <a:ahLst/>
              <a:cxnLst/>
              <a:rect l="l" t="t" r="r" b="b"/>
              <a:pathLst>
                <a:path w="635428" h="635428" extrusionOk="0">
                  <a:moveTo>
                    <a:pt x="0" y="0"/>
                  </a:moveTo>
                  <a:lnTo>
                    <a:pt x="635428" y="0"/>
                  </a:lnTo>
                  <a:lnTo>
                    <a:pt x="635428" y="635428"/>
                  </a:lnTo>
                  <a:lnTo>
                    <a:pt x="0" y="635428"/>
                  </a:lnTo>
                  <a:lnTo>
                    <a:pt x="0" y="0"/>
                  </a:lnTo>
                  <a:close/>
                </a:path>
              </a:pathLst>
            </a:custGeom>
            <a:blipFill rotWithShape="1">
              <a:blip r:embed="rId5">
                <a:alphaModFix/>
              </a:blip>
              <a:stretch>
                <a:fillRect/>
              </a:stretch>
            </a:blipFill>
            <a:ln>
              <a:noFill/>
            </a:ln>
          </p:spPr>
        </p:sp>
        <p:sp>
          <p:nvSpPr>
            <p:cNvPr id="141" name="Google Shape;141;p25"/>
            <p:cNvSpPr txBox="1"/>
            <p:nvPr/>
          </p:nvSpPr>
          <p:spPr>
            <a:xfrm>
              <a:off x="751894" y="67036"/>
              <a:ext cx="3239398" cy="632097"/>
            </a:xfrm>
            <a:prstGeom prst="rect">
              <a:avLst/>
            </a:prstGeom>
            <a:noFill/>
            <a:ln>
              <a:noFill/>
            </a:ln>
          </p:spPr>
          <p:txBody>
            <a:bodyPr spcFirstLastPara="1" wrap="square" lIns="0" tIns="0" rIns="0" bIns="0" anchor="t" anchorCtr="0">
              <a:spAutoFit/>
            </a:bodyPr>
            <a:lstStyle/>
            <a:p>
              <a:pPr defTabSz="1219170">
                <a:lnSpc>
                  <a:spcPct val="140000"/>
                </a:lnSpc>
                <a:buClr>
                  <a:srgbClr val="000000"/>
                </a:buClr>
              </a:pPr>
              <a:r>
                <a:rPr lang="en" sz="1467" kern="0">
                  <a:solidFill>
                    <a:srgbClr val="FFFFFF"/>
                  </a:solidFill>
                  <a:latin typeface="Poppins"/>
                  <a:ea typeface="Poppins"/>
                  <a:cs typeface="Poppins"/>
                  <a:sym typeface="Poppins"/>
                </a:rPr>
                <a:t>216.201.2000</a:t>
              </a:r>
              <a:endParaRPr sz="933" kern="0">
                <a:solidFill>
                  <a:srgbClr val="000000"/>
                </a:solidFill>
                <a:latin typeface="Arial"/>
                <a:cs typeface="Arial"/>
                <a:sym typeface="Arial"/>
              </a:endParaRPr>
            </a:p>
          </p:txBody>
        </p:sp>
      </p:grpSp>
      <p:grpSp>
        <p:nvGrpSpPr>
          <p:cNvPr id="142" name="Google Shape;142;p25"/>
          <p:cNvGrpSpPr/>
          <p:nvPr/>
        </p:nvGrpSpPr>
        <p:grpSpPr>
          <a:xfrm>
            <a:off x="7718098" y="6417679"/>
            <a:ext cx="3850578" cy="332900"/>
            <a:chOff x="0" y="0"/>
            <a:chExt cx="7701156" cy="665799"/>
          </a:xfrm>
        </p:grpSpPr>
        <p:sp>
          <p:nvSpPr>
            <p:cNvPr id="143" name="Google Shape;143;p25"/>
            <p:cNvSpPr/>
            <p:nvPr/>
          </p:nvSpPr>
          <p:spPr>
            <a:xfrm>
              <a:off x="0" y="0"/>
              <a:ext cx="635428" cy="635428"/>
            </a:xfrm>
            <a:custGeom>
              <a:avLst/>
              <a:gdLst/>
              <a:ahLst/>
              <a:cxnLst/>
              <a:rect l="l" t="t" r="r" b="b"/>
              <a:pathLst>
                <a:path w="635428" h="635428" extrusionOk="0">
                  <a:moveTo>
                    <a:pt x="0" y="0"/>
                  </a:moveTo>
                  <a:lnTo>
                    <a:pt x="635428" y="0"/>
                  </a:lnTo>
                  <a:lnTo>
                    <a:pt x="635428" y="635428"/>
                  </a:lnTo>
                  <a:lnTo>
                    <a:pt x="0" y="635428"/>
                  </a:lnTo>
                  <a:lnTo>
                    <a:pt x="0" y="0"/>
                  </a:lnTo>
                  <a:close/>
                </a:path>
              </a:pathLst>
            </a:custGeom>
            <a:blipFill rotWithShape="1">
              <a:blip r:embed="rId6">
                <a:alphaModFix/>
              </a:blip>
              <a:stretch>
                <a:fillRect/>
              </a:stretch>
            </a:blipFill>
            <a:ln>
              <a:noFill/>
            </a:ln>
          </p:spPr>
        </p:sp>
        <p:sp>
          <p:nvSpPr>
            <p:cNvPr id="144" name="Google Shape;144;p25"/>
            <p:cNvSpPr txBox="1"/>
            <p:nvPr/>
          </p:nvSpPr>
          <p:spPr>
            <a:xfrm>
              <a:off x="752254" y="33702"/>
              <a:ext cx="6948902" cy="632097"/>
            </a:xfrm>
            <a:prstGeom prst="rect">
              <a:avLst/>
            </a:prstGeom>
            <a:noFill/>
            <a:ln>
              <a:noFill/>
            </a:ln>
          </p:spPr>
          <p:txBody>
            <a:bodyPr spcFirstLastPara="1" wrap="square" lIns="0" tIns="0" rIns="0" bIns="0" anchor="t" anchorCtr="0">
              <a:spAutoFit/>
            </a:bodyPr>
            <a:lstStyle/>
            <a:p>
              <a:pPr defTabSz="1219170">
                <a:lnSpc>
                  <a:spcPct val="140000"/>
                </a:lnSpc>
                <a:buClr>
                  <a:srgbClr val="000000"/>
                </a:buClr>
              </a:pPr>
              <a:r>
                <a:rPr lang="en" sz="1467" kern="0">
                  <a:solidFill>
                    <a:srgbClr val="FFFFFF"/>
                  </a:solidFill>
                  <a:latin typeface="Poppins"/>
                  <a:ea typeface="Poppins"/>
                  <a:cs typeface="Poppins"/>
                  <a:sym typeface="Poppins"/>
                </a:rPr>
                <a:t>5550 Venture Drive, Parma, OH 44130</a:t>
              </a:r>
              <a:endParaRPr sz="933" kern="0">
                <a:solidFill>
                  <a:srgbClr val="000000"/>
                </a:solidFill>
                <a:latin typeface="Arial"/>
                <a:cs typeface="Arial"/>
                <a:sym typeface="Arial"/>
              </a:endParaRPr>
            </a:p>
          </p:txBody>
        </p:sp>
      </p:grpSp>
    </p:spTree>
    <p:extLst>
      <p:ext uri="{BB962C8B-B14F-4D97-AF65-F5344CB8AC3E}">
        <p14:creationId xmlns:p14="http://schemas.microsoft.com/office/powerpoint/2010/main" val="20015610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Google Shape;308;p33"/>
          <p:cNvSpPr txBox="1"/>
          <p:nvPr/>
        </p:nvSpPr>
        <p:spPr>
          <a:xfrm>
            <a:off x="759039" y="520142"/>
            <a:ext cx="11226132" cy="802207"/>
          </a:xfrm>
          <a:prstGeom prst="rect">
            <a:avLst/>
          </a:prstGeom>
          <a:noFill/>
          <a:ln>
            <a:noFill/>
          </a:ln>
        </p:spPr>
        <p:txBody>
          <a:bodyPr spcFirstLastPara="1" wrap="square" lIns="0" tIns="0" rIns="0" bIns="0" anchor="t" anchorCtr="0">
            <a:spAutoFit/>
          </a:bodyPr>
          <a:lstStyle/>
          <a:p>
            <a:pPr defTabSz="1219170">
              <a:lnSpc>
                <a:spcPct val="115001"/>
              </a:lnSpc>
              <a:buClr>
                <a:srgbClr val="000000"/>
              </a:buClr>
            </a:pPr>
            <a:r>
              <a:rPr lang="en" sz="4533" b="1" kern="0" dirty="0">
                <a:solidFill>
                  <a:srgbClr val="00564A"/>
                </a:solidFill>
                <a:latin typeface="Arial"/>
                <a:cs typeface="Arial"/>
                <a:sym typeface="Arial"/>
              </a:rPr>
              <a:t>Meeting Agenda</a:t>
            </a:r>
            <a:endParaRPr sz="933" kern="0" dirty="0">
              <a:solidFill>
                <a:srgbClr val="000000"/>
              </a:solidFill>
              <a:latin typeface="Arial"/>
              <a:cs typeface="Arial"/>
              <a:sym typeface="Arial"/>
            </a:endParaRPr>
          </a:p>
        </p:txBody>
      </p:sp>
      <p:sp>
        <p:nvSpPr>
          <p:cNvPr id="310" name="Google Shape;310;p33"/>
          <p:cNvSpPr/>
          <p:nvPr/>
        </p:nvSpPr>
        <p:spPr>
          <a:xfrm>
            <a:off x="10978290" y="5807069"/>
            <a:ext cx="907565" cy="773315"/>
          </a:xfrm>
          <a:custGeom>
            <a:avLst/>
            <a:gdLst/>
            <a:ahLst/>
            <a:cxnLst/>
            <a:rect l="l" t="t" r="r" b="b"/>
            <a:pathLst>
              <a:path w="1361347" h="1159971" extrusionOk="0">
                <a:moveTo>
                  <a:pt x="0" y="0"/>
                </a:moveTo>
                <a:lnTo>
                  <a:pt x="1361347" y="0"/>
                </a:lnTo>
                <a:lnTo>
                  <a:pt x="1361347" y="1159971"/>
                </a:lnTo>
                <a:lnTo>
                  <a:pt x="0" y="1159971"/>
                </a:lnTo>
                <a:lnTo>
                  <a:pt x="0" y="0"/>
                </a:lnTo>
                <a:close/>
              </a:path>
            </a:pathLst>
          </a:custGeom>
          <a:blipFill rotWithShape="1">
            <a:blip r:embed="rId3">
              <a:alphaModFix/>
            </a:blip>
            <a:stretch>
              <a:fillRect r="-410464" b="-40890"/>
            </a:stretch>
          </a:blipFill>
          <a:ln>
            <a:noFill/>
          </a:ln>
        </p:spPr>
      </p:sp>
      <p:grpSp>
        <p:nvGrpSpPr>
          <p:cNvPr id="311" name="Google Shape;311;p33"/>
          <p:cNvGrpSpPr/>
          <p:nvPr/>
        </p:nvGrpSpPr>
        <p:grpSpPr>
          <a:xfrm rot="10800000">
            <a:off x="-707543" y="6357710"/>
            <a:ext cx="8363840" cy="645423"/>
            <a:chOff x="0" y="-38100"/>
            <a:chExt cx="1770050" cy="255000"/>
          </a:xfrm>
        </p:grpSpPr>
        <p:sp>
          <p:nvSpPr>
            <p:cNvPr id="312" name="Google Shape;312;p33"/>
            <p:cNvSpPr/>
            <p:nvPr/>
          </p:nvSpPr>
          <p:spPr>
            <a:xfrm>
              <a:off x="0" y="0"/>
              <a:ext cx="1770050" cy="216889"/>
            </a:xfrm>
            <a:custGeom>
              <a:avLst/>
              <a:gdLst/>
              <a:ahLst/>
              <a:cxnLst/>
              <a:rect l="l" t="t" r="r" b="b"/>
              <a:pathLst>
                <a:path w="1770050" h="216889" extrusionOk="0">
                  <a:moveTo>
                    <a:pt x="108444" y="0"/>
                  </a:moveTo>
                  <a:lnTo>
                    <a:pt x="1661606" y="0"/>
                  </a:lnTo>
                  <a:cubicBezTo>
                    <a:pt x="1690367" y="0"/>
                    <a:pt x="1717951" y="11425"/>
                    <a:pt x="1738288" y="31763"/>
                  </a:cubicBezTo>
                  <a:cubicBezTo>
                    <a:pt x="1758625" y="52100"/>
                    <a:pt x="1770050" y="79683"/>
                    <a:pt x="1770050" y="108444"/>
                  </a:cubicBezTo>
                  <a:lnTo>
                    <a:pt x="1770050" y="108444"/>
                  </a:lnTo>
                  <a:cubicBezTo>
                    <a:pt x="1770050" y="137206"/>
                    <a:pt x="1758625" y="164789"/>
                    <a:pt x="1738288" y="185126"/>
                  </a:cubicBezTo>
                  <a:cubicBezTo>
                    <a:pt x="1717951" y="205463"/>
                    <a:pt x="1690367" y="216889"/>
                    <a:pt x="1661606" y="216889"/>
                  </a:cubicBezTo>
                  <a:lnTo>
                    <a:pt x="108444" y="216889"/>
                  </a:lnTo>
                  <a:cubicBezTo>
                    <a:pt x="79683" y="216889"/>
                    <a:pt x="52100" y="205463"/>
                    <a:pt x="31763" y="185126"/>
                  </a:cubicBezTo>
                  <a:cubicBezTo>
                    <a:pt x="11425" y="164789"/>
                    <a:pt x="0" y="137206"/>
                    <a:pt x="0" y="108444"/>
                  </a:cubicBezTo>
                  <a:lnTo>
                    <a:pt x="0" y="108444"/>
                  </a:lnTo>
                  <a:cubicBezTo>
                    <a:pt x="0" y="79683"/>
                    <a:pt x="11425" y="52100"/>
                    <a:pt x="31763" y="31763"/>
                  </a:cubicBezTo>
                  <a:cubicBezTo>
                    <a:pt x="52100" y="11425"/>
                    <a:pt x="79683" y="0"/>
                    <a:pt x="108444" y="0"/>
                  </a:cubicBezTo>
                  <a:close/>
                </a:path>
              </a:pathLst>
            </a:custGeom>
            <a:gradFill>
              <a:gsLst>
                <a:gs pos="0">
                  <a:srgbClr val="02554C">
                    <a:alpha val="69803"/>
                  </a:srgbClr>
                </a:gs>
                <a:gs pos="50000">
                  <a:srgbClr val="00554A">
                    <a:alpha val="16470"/>
                  </a:srgbClr>
                </a:gs>
                <a:gs pos="100000">
                  <a:srgbClr val="0F554D">
                    <a:alpha val="0"/>
                  </a:srgbClr>
                </a:gs>
              </a:gsLst>
              <a:lin ang="0" scaled="0"/>
            </a:gradFill>
            <a:ln>
              <a:noFill/>
            </a:ln>
          </p:spPr>
          <p:txBody>
            <a:bodyPr spcFirstLastPara="1" wrap="square" lIns="60967" tIns="60967" rIns="60967" bIns="60967"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13" name="Google Shape;313;p33"/>
            <p:cNvSpPr txBox="1"/>
            <p:nvPr/>
          </p:nvSpPr>
          <p:spPr>
            <a:xfrm>
              <a:off x="0" y="-38100"/>
              <a:ext cx="1770000" cy="255000"/>
            </a:xfrm>
            <a:prstGeom prst="rect">
              <a:avLst/>
            </a:prstGeom>
            <a:noFill/>
            <a:ln>
              <a:noFill/>
            </a:ln>
          </p:spPr>
          <p:txBody>
            <a:bodyPr spcFirstLastPara="1" wrap="square" lIns="33867" tIns="33867" rIns="33867" bIns="33867" anchor="ctr" anchorCtr="0">
              <a:noAutofit/>
            </a:bodyPr>
            <a:lstStyle/>
            <a:p>
              <a:pPr algn="ctr" defTabSz="1219170">
                <a:lnSpc>
                  <a:spcPct val="147722"/>
                </a:lnSpc>
                <a:buClr>
                  <a:srgbClr val="000000"/>
                </a:buClr>
              </a:pPr>
              <a:endParaRPr sz="1200" kern="0">
                <a:solidFill>
                  <a:srgbClr val="000000"/>
                </a:solidFill>
                <a:latin typeface="Calibri"/>
                <a:ea typeface="Calibri"/>
                <a:cs typeface="Calibri"/>
                <a:sym typeface="Calibri"/>
              </a:endParaRPr>
            </a:p>
          </p:txBody>
        </p:sp>
      </p:grpSp>
      <p:sp>
        <p:nvSpPr>
          <p:cNvPr id="10" name="Content Placeholder 3"/>
          <p:cNvSpPr txBox="1">
            <a:spLocks/>
          </p:cNvSpPr>
          <p:nvPr/>
        </p:nvSpPr>
        <p:spPr>
          <a:xfrm>
            <a:off x="759039" y="1395586"/>
            <a:ext cx="11126816" cy="5236633"/>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defTabSz="1219170"/>
            <a:endParaRPr lang="en-US" sz="2000" kern="0" dirty="0">
              <a:latin typeface="Poppins" panose="020B0604020202020204" charset="0"/>
              <a:cs typeface="Poppins" panose="020B0604020202020204" charset="0"/>
            </a:endParaRPr>
          </a:p>
        </p:txBody>
      </p:sp>
      <p:sp>
        <p:nvSpPr>
          <p:cNvPr id="2" name="Rectangle 1"/>
          <p:cNvSpPr/>
          <p:nvPr/>
        </p:nvSpPr>
        <p:spPr>
          <a:xfrm>
            <a:off x="709536" y="2074784"/>
            <a:ext cx="8434465" cy="4648196"/>
          </a:xfrm>
          <a:prstGeom prst="rect">
            <a:avLst/>
          </a:prstGeom>
        </p:spPr>
        <p:txBody>
          <a:bodyPr wrap="square">
            <a:spAutoFit/>
          </a:bodyPr>
          <a:lstStyle/>
          <a:p>
            <a:pPr marL="380990" lvl="3" indent="-380990" defTabSz="1219170">
              <a:buClr>
                <a:srgbClr val="000000"/>
              </a:buClr>
              <a:buFont typeface="Arial" panose="020B0604020202020204" pitchFamily="34" charset="0"/>
              <a:buChar char="•"/>
            </a:pPr>
            <a:r>
              <a:rPr lang="en-US" sz="2667" kern="0" dirty="0">
                <a:solidFill>
                  <a:srgbClr val="000000"/>
                </a:solidFill>
                <a:latin typeface="Arial"/>
                <a:cs typeface="Arial"/>
                <a:sym typeface="Arial"/>
              </a:rPr>
              <a:t>Welcome &amp; Introductions</a:t>
            </a:r>
          </a:p>
          <a:p>
            <a:pPr marL="380990" lvl="3" indent="-380990" defTabSz="1219170">
              <a:buClr>
                <a:srgbClr val="000000"/>
              </a:buClr>
              <a:buFont typeface="Arial" panose="020B0604020202020204" pitchFamily="34" charset="0"/>
              <a:buChar char="•"/>
            </a:pPr>
            <a:r>
              <a:rPr lang="en-US" sz="2667" kern="0" dirty="0">
                <a:solidFill>
                  <a:srgbClr val="000000"/>
                </a:solidFill>
                <a:latin typeface="Arial"/>
                <a:cs typeface="Arial"/>
                <a:sym typeface="Arial"/>
              </a:rPr>
              <a:t>General Program Updates </a:t>
            </a:r>
          </a:p>
          <a:p>
            <a:pPr marL="380990" lvl="3" indent="-380990" defTabSz="1219170">
              <a:buClr>
                <a:srgbClr val="000000"/>
              </a:buClr>
              <a:buFont typeface="Arial" panose="020B0604020202020204" pitchFamily="34" charset="0"/>
              <a:buChar char="•"/>
            </a:pPr>
            <a:r>
              <a:rPr lang="en-US" sz="2667" kern="0" dirty="0">
                <a:solidFill>
                  <a:srgbClr val="000000"/>
                </a:solidFill>
                <a:latin typeface="Arial"/>
                <a:cs typeface="Arial"/>
                <a:sym typeface="Arial"/>
              </a:rPr>
              <a:t>Fiscal Overview </a:t>
            </a:r>
          </a:p>
          <a:p>
            <a:pPr marL="380990" lvl="3" indent="-380990" defTabSz="1219170">
              <a:buClr>
                <a:srgbClr val="000000"/>
              </a:buClr>
              <a:buFont typeface="Arial" panose="020B0604020202020204" pitchFamily="34" charset="0"/>
              <a:buChar char="•"/>
            </a:pPr>
            <a:r>
              <a:rPr lang="en-US" sz="2667" kern="0" dirty="0">
                <a:solidFill>
                  <a:srgbClr val="000000"/>
                </a:solidFill>
                <a:latin typeface="Arial"/>
                <a:cs typeface="Arial"/>
                <a:sym typeface="Arial"/>
              </a:rPr>
              <a:t>Epidemiological Overview</a:t>
            </a:r>
          </a:p>
          <a:p>
            <a:pPr marL="380990" lvl="3" indent="-380990" defTabSz="1219170">
              <a:buClr>
                <a:srgbClr val="000000"/>
              </a:buClr>
              <a:buFont typeface="Arial" panose="020B0604020202020204" pitchFamily="34" charset="0"/>
              <a:buChar char="•"/>
            </a:pPr>
            <a:r>
              <a:rPr lang="en-US" sz="2667" kern="0" dirty="0">
                <a:solidFill>
                  <a:srgbClr val="000000"/>
                </a:solidFill>
                <a:latin typeface="Arial"/>
                <a:cs typeface="Arial"/>
                <a:sym typeface="Arial"/>
              </a:rPr>
              <a:t>CQM Overview</a:t>
            </a:r>
          </a:p>
          <a:p>
            <a:pPr marL="380990" lvl="3" indent="-380990" defTabSz="1219170">
              <a:buClr>
                <a:srgbClr val="000000"/>
              </a:buClr>
              <a:buFont typeface="Arial" panose="020B0604020202020204" pitchFamily="34" charset="0"/>
              <a:buChar char="•"/>
            </a:pPr>
            <a:r>
              <a:rPr lang="en-US" sz="2667" kern="0" dirty="0">
                <a:solidFill>
                  <a:srgbClr val="000000"/>
                </a:solidFill>
                <a:latin typeface="Arial"/>
                <a:cs typeface="Arial"/>
                <a:sym typeface="Arial"/>
              </a:rPr>
              <a:t>Part A Services Updates</a:t>
            </a:r>
          </a:p>
          <a:p>
            <a:pPr marL="380990" lvl="3" indent="-380990" defTabSz="1219170">
              <a:buClr>
                <a:srgbClr val="000000"/>
              </a:buClr>
              <a:buFont typeface="Arial" panose="020B0604020202020204" pitchFamily="34" charset="0"/>
              <a:buChar char="•"/>
            </a:pPr>
            <a:r>
              <a:rPr lang="en-US" sz="2667" kern="0" dirty="0" smtClean="0">
                <a:solidFill>
                  <a:srgbClr val="000000"/>
                </a:solidFill>
                <a:latin typeface="Arial"/>
                <a:cs typeface="Arial"/>
                <a:sym typeface="Arial"/>
              </a:rPr>
              <a:t>Training </a:t>
            </a:r>
            <a:r>
              <a:rPr lang="en-US" sz="2667" kern="0" dirty="0">
                <a:solidFill>
                  <a:srgbClr val="000000"/>
                </a:solidFill>
                <a:latin typeface="Arial"/>
                <a:cs typeface="Arial"/>
                <a:sym typeface="Arial"/>
              </a:rPr>
              <a:t>&amp; </a:t>
            </a:r>
            <a:r>
              <a:rPr lang="en-US" sz="2667" kern="0" dirty="0" err="1">
                <a:solidFill>
                  <a:srgbClr val="000000"/>
                </a:solidFill>
                <a:latin typeface="Arial"/>
                <a:cs typeface="Arial"/>
                <a:sym typeface="Arial"/>
              </a:rPr>
              <a:t>CAREWare</a:t>
            </a:r>
            <a:endParaRPr lang="en-US" sz="2667" kern="0" dirty="0">
              <a:solidFill>
                <a:srgbClr val="000000"/>
              </a:solidFill>
              <a:latin typeface="Arial"/>
              <a:cs typeface="Arial"/>
              <a:sym typeface="Arial"/>
            </a:endParaRPr>
          </a:p>
          <a:p>
            <a:pPr marL="380990" lvl="3" indent="-380990" defTabSz="1219170">
              <a:buClr>
                <a:srgbClr val="000000"/>
              </a:buClr>
              <a:buFont typeface="Arial" panose="020B0604020202020204" pitchFamily="34" charset="0"/>
              <a:buChar char="•"/>
            </a:pPr>
            <a:r>
              <a:rPr lang="en-US" sz="2667" kern="0" dirty="0">
                <a:solidFill>
                  <a:srgbClr val="000000"/>
                </a:solidFill>
                <a:latin typeface="Arial"/>
                <a:cs typeface="Arial"/>
                <a:sym typeface="Arial"/>
              </a:rPr>
              <a:t>Ending the Epidemic (EHE)</a:t>
            </a:r>
          </a:p>
          <a:p>
            <a:pPr marL="380990" lvl="3" indent="-380990" defTabSz="1219170">
              <a:buClr>
                <a:srgbClr val="000000"/>
              </a:buClr>
              <a:buFont typeface="Arial" panose="020B0604020202020204" pitchFamily="34" charset="0"/>
              <a:buChar char="•"/>
            </a:pPr>
            <a:r>
              <a:rPr lang="en-US" sz="2667" kern="0" dirty="0">
                <a:solidFill>
                  <a:srgbClr val="000000"/>
                </a:solidFill>
                <a:latin typeface="Arial"/>
                <a:cs typeface="Arial"/>
                <a:sym typeface="Arial"/>
              </a:rPr>
              <a:t>Questions</a:t>
            </a:r>
          </a:p>
          <a:p>
            <a:pPr marL="380990" lvl="3" indent="-380990" defTabSz="1219170">
              <a:buClr>
                <a:srgbClr val="000000"/>
              </a:buClr>
              <a:buFont typeface="Arial" panose="020B0604020202020204" pitchFamily="34" charset="0"/>
              <a:buChar char="•"/>
            </a:pPr>
            <a:endParaRPr lang="en-US" sz="1867" kern="0" dirty="0">
              <a:solidFill>
                <a:srgbClr val="000000"/>
              </a:solidFill>
              <a:latin typeface="Arial"/>
              <a:cs typeface="Arial"/>
              <a:sym typeface="Arial"/>
            </a:endParaRPr>
          </a:p>
          <a:p>
            <a:pPr marL="380990" lvl="3" indent="-380990" defTabSz="1219170">
              <a:buClr>
                <a:srgbClr val="000000"/>
              </a:buClr>
              <a:buFont typeface="Arial" panose="020B0604020202020204" pitchFamily="34" charset="0"/>
              <a:buChar char="•"/>
            </a:pPr>
            <a:endParaRPr lang="en-US" sz="1867" kern="0" dirty="0">
              <a:solidFill>
                <a:srgbClr val="000000"/>
              </a:solidFill>
              <a:latin typeface="Arial"/>
              <a:cs typeface="Arial"/>
              <a:sym typeface="Arial"/>
            </a:endParaRPr>
          </a:p>
          <a:p>
            <a:pPr marL="380990" lvl="3" indent="-380990" defTabSz="1219170">
              <a:buClr>
                <a:srgbClr val="000000"/>
              </a:buClr>
              <a:buFont typeface="Arial" panose="020B0604020202020204" pitchFamily="34" charset="0"/>
              <a:buChar char="•"/>
            </a:pPr>
            <a:endParaRPr lang="en-US" sz="1867" kern="0" dirty="0">
              <a:solidFill>
                <a:srgbClr val="000000"/>
              </a:solidFill>
              <a:latin typeface="Arial"/>
              <a:cs typeface="Arial"/>
              <a:sym typeface="Arial"/>
            </a:endParaRPr>
          </a:p>
        </p:txBody>
      </p:sp>
    </p:spTree>
    <p:extLst>
      <p:ext uri="{BB962C8B-B14F-4D97-AF65-F5344CB8AC3E}">
        <p14:creationId xmlns:p14="http://schemas.microsoft.com/office/powerpoint/2010/main" val="272845277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0" y="0"/>
            <a:ext cx="12228011" cy="6931448"/>
          </a:xfrm>
          <a:prstGeom prst="rect">
            <a:avLst/>
          </a:prstGeom>
        </p:spPr>
      </p:pic>
    </p:spTree>
    <p:extLst>
      <p:ext uri="{BB962C8B-B14F-4D97-AF65-F5344CB8AC3E}">
        <p14:creationId xmlns:p14="http://schemas.microsoft.com/office/powerpoint/2010/main" val="35439283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Google Shape;308;p33"/>
          <p:cNvSpPr txBox="1"/>
          <p:nvPr/>
        </p:nvSpPr>
        <p:spPr>
          <a:xfrm>
            <a:off x="759039" y="520142"/>
            <a:ext cx="11226132" cy="802207"/>
          </a:xfrm>
          <a:prstGeom prst="rect">
            <a:avLst/>
          </a:prstGeom>
          <a:noFill/>
          <a:ln>
            <a:noFill/>
          </a:ln>
        </p:spPr>
        <p:txBody>
          <a:bodyPr spcFirstLastPara="1" wrap="square" lIns="0" tIns="0" rIns="0" bIns="0" anchor="t" anchorCtr="0">
            <a:spAutoFit/>
          </a:bodyPr>
          <a:lstStyle/>
          <a:p>
            <a:pPr defTabSz="1219170">
              <a:lnSpc>
                <a:spcPct val="115001"/>
              </a:lnSpc>
              <a:buClr>
                <a:srgbClr val="000000"/>
              </a:buClr>
            </a:pPr>
            <a:r>
              <a:rPr lang="en" sz="4533" b="1" kern="0" dirty="0">
                <a:solidFill>
                  <a:srgbClr val="00564A"/>
                </a:solidFill>
                <a:latin typeface="Arial"/>
                <a:cs typeface="Arial"/>
                <a:sym typeface="Arial"/>
              </a:rPr>
              <a:t>Welcome and Introductions </a:t>
            </a:r>
            <a:endParaRPr sz="933" kern="0" dirty="0">
              <a:solidFill>
                <a:srgbClr val="000000"/>
              </a:solidFill>
              <a:latin typeface="Arial"/>
              <a:cs typeface="Arial"/>
              <a:sym typeface="Arial"/>
            </a:endParaRPr>
          </a:p>
        </p:txBody>
      </p:sp>
      <p:sp>
        <p:nvSpPr>
          <p:cNvPr id="310" name="Google Shape;310;p33"/>
          <p:cNvSpPr/>
          <p:nvPr/>
        </p:nvSpPr>
        <p:spPr>
          <a:xfrm>
            <a:off x="10978290" y="5807069"/>
            <a:ext cx="907565" cy="773315"/>
          </a:xfrm>
          <a:custGeom>
            <a:avLst/>
            <a:gdLst/>
            <a:ahLst/>
            <a:cxnLst/>
            <a:rect l="l" t="t" r="r" b="b"/>
            <a:pathLst>
              <a:path w="1361347" h="1159971" extrusionOk="0">
                <a:moveTo>
                  <a:pt x="0" y="0"/>
                </a:moveTo>
                <a:lnTo>
                  <a:pt x="1361347" y="0"/>
                </a:lnTo>
                <a:lnTo>
                  <a:pt x="1361347" y="1159971"/>
                </a:lnTo>
                <a:lnTo>
                  <a:pt x="0" y="1159971"/>
                </a:lnTo>
                <a:lnTo>
                  <a:pt x="0" y="0"/>
                </a:lnTo>
                <a:close/>
              </a:path>
            </a:pathLst>
          </a:custGeom>
          <a:blipFill rotWithShape="1">
            <a:blip r:embed="rId3">
              <a:alphaModFix/>
            </a:blip>
            <a:stretch>
              <a:fillRect r="-410464" b="-40890"/>
            </a:stretch>
          </a:blipFill>
          <a:ln>
            <a:noFill/>
          </a:ln>
        </p:spPr>
      </p:sp>
      <p:grpSp>
        <p:nvGrpSpPr>
          <p:cNvPr id="311" name="Google Shape;311;p33"/>
          <p:cNvGrpSpPr/>
          <p:nvPr/>
        </p:nvGrpSpPr>
        <p:grpSpPr>
          <a:xfrm rot="10800000">
            <a:off x="-707543" y="6357710"/>
            <a:ext cx="8363840" cy="645423"/>
            <a:chOff x="0" y="-38100"/>
            <a:chExt cx="1770050" cy="255000"/>
          </a:xfrm>
        </p:grpSpPr>
        <p:sp>
          <p:nvSpPr>
            <p:cNvPr id="312" name="Google Shape;312;p33"/>
            <p:cNvSpPr/>
            <p:nvPr/>
          </p:nvSpPr>
          <p:spPr>
            <a:xfrm>
              <a:off x="0" y="0"/>
              <a:ext cx="1770050" cy="216889"/>
            </a:xfrm>
            <a:custGeom>
              <a:avLst/>
              <a:gdLst/>
              <a:ahLst/>
              <a:cxnLst/>
              <a:rect l="l" t="t" r="r" b="b"/>
              <a:pathLst>
                <a:path w="1770050" h="216889" extrusionOk="0">
                  <a:moveTo>
                    <a:pt x="108444" y="0"/>
                  </a:moveTo>
                  <a:lnTo>
                    <a:pt x="1661606" y="0"/>
                  </a:lnTo>
                  <a:cubicBezTo>
                    <a:pt x="1690367" y="0"/>
                    <a:pt x="1717951" y="11425"/>
                    <a:pt x="1738288" y="31763"/>
                  </a:cubicBezTo>
                  <a:cubicBezTo>
                    <a:pt x="1758625" y="52100"/>
                    <a:pt x="1770050" y="79683"/>
                    <a:pt x="1770050" y="108444"/>
                  </a:cubicBezTo>
                  <a:lnTo>
                    <a:pt x="1770050" y="108444"/>
                  </a:lnTo>
                  <a:cubicBezTo>
                    <a:pt x="1770050" y="137206"/>
                    <a:pt x="1758625" y="164789"/>
                    <a:pt x="1738288" y="185126"/>
                  </a:cubicBezTo>
                  <a:cubicBezTo>
                    <a:pt x="1717951" y="205463"/>
                    <a:pt x="1690367" y="216889"/>
                    <a:pt x="1661606" y="216889"/>
                  </a:cubicBezTo>
                  <a:lnTo>
                    <a:pt x="108444" y="216889"/>
                  </a:lnTo>
                  <a:cubicBezTo>
                    <a:pt x="79683" y="216889"/>
                    <a:pt x="52100" y="205463"/>
                    <a:pt x="31763" y="185126"/>
                  </a:cubicBezTo>
                  <a:cubicBezTo>
                    <a:pt x="11425" y="164789"/>
                    <a:pt x="0" y="137206"/>
                    <a:pt x="0" y="108444"/>
                  </a:cubicBezTo>
                  <a:lnTo>
                    <a:pt x="0" y="108444"/>
                  </a:lnTo>
                  <a:cubicBezTo>
                    <a:pt x="0" y="79683"/>
                    <a:pt x="11425" y="52100"/>
                    <a:pt x="31763" y="31763"/>
                  </a:cubicBezTo>
                  <a:cubicBezTo>
                    <a:pt x="52100" y="11425"/>
                    <a:pt x="79683" y="0"/>
                    <a:pt x="108444" y="0"/>
                  </a:cubicBezTo>
                  <a:close/>
                </a:path>
              </a:pathLst>
            </a:custGeom>
            <a:gradFill>
              <a:gsLst>
                <a:gs pos="0">
                  <a:srgbClr val="02554C">
                    <a:alpha val="69803"/>
                  </a:srgbClr>
                </a:gs>
                <a:gs pos="50000">
                  <a:srgbClr val="00554A">
                    <a:alpha val="16470"/>
                  </a:srgbClr>
                </a:gs>
                <a:gs pos="100000">
                  <a:srgbClr val="0F554D">
                    <a:alpha val="0"/>
                  </a:srgbClr>
                </a:gs>
              </a:gsLst>
              <a:lin ang="0" scaled="0"/>
            </a:gradFill>
            <a:ln>
              <a:noFill/>
            </a:ln>
          </p:spPr>
          <p:txBody>
            <a:bodyPr spcFirstLastPara="1" wrap="square" lIns="60967" tIns="60967" rIns="60967" bIns="60967"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13" name="Google Shape;313;p33"/>
            <p:cNvSpPr txBox="1"/>
            <p:nvPr/>
          </p:nvSpPr>
          <p:spPr>
            <a:xfrm>
              <a:off x="0" y="-38100"/>
              <a:ext cx="1770000" cy="255000"/>
            </a:xfrm>
            <a:prstGeom prst="rect">
              <a:avLst/>
            </a:prstGeom>
            <a:noFill/>
            <a:ln>
              <a:noFill/>
            </a:ln>
          </p:spPr>
          <p:txBody>
            <a:bodyPr spcFirstLastPara="1" wrap="square" lIns="33867" tIns="33867" rIns="33867" bIns="33867" anchor="ctr" anchorCtr="0">
              <a:noAutofit/>
            </a:bodyPr>
            <a:lstStyle/>
            <a:p>
              <a:pPr algn="ctr" defTabSz="1219170">
                <a:lnSpc>
                  <a:spcPct val="147722"/>
                </a:lnSpc>
                <a:buClr>
                  <a:srgbClr val="000000"/>
                </a:buClr>
              </a:pPr>
              <a:endParaRPr sz="1200" kern="0">
                <a:solidFill>
                  <a:srgbClr val="000000"/>
                </a:solidFill>
                <a:latin typeface="Calibri"/>
                <a:ea typeface="Calibri"/>
                <a:cs typeface="Calibri"/>
                <a:sym typeface="Calibri"/>
              </a:endParaRPr>
            </a:p>
          </p:txBody>
        </p:sp>
      </p:grpSp>
      <p:sp>
        <p:nvSpPr>
          <p:cNvPr id="10" name="Content Placeholder 3"/>
          <p:cNvSpPr txBox="1">
            <a:spLocks/>
          </p:cNvSpPr>
          <p:nvPr/>
        </p:nvSpPr>
        <p:spPr>
          <a:xfrm>
            <a:off x="759039" y="1395586"/>
            <a:ext cx="11126816" cy="5236633"/>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defTabSz="1219170"/>
            <a:endParaRPr lang="en-US" sz="1867" kern="0" dirty="0"/>
          </a:p>
        </p:txBody>
      </p:sp>
      <p:pic>
        <p:nvPicPr>
          <p:cNvPr id="2" name="Picture 1"/>
          <p:cNvPicPr>
            <a:picLocks noChangeAspect="1"/>
          </p:cNvPicPr>
          <p:nvPr/>
        </p:nvPicPr>
        <p:blipFill>
          <a:blip r:embed="rId4"/>
          <a:stretch>
            <a:fillRect/>
          </a:stretch>
        </p:blipFill>
        <p:spPr>
          <a:xfrm>
            <a:off x="804009" y="1803507"/>
            <a:ext cx="3715407" cy="2785227"/>
          </a:xfrm>
          <a:prstGeom prst="rect">
            <a:avLst/>
          </a:prstGeom>
        </p:spPr>
      </p:pic>
      <p:sp>
        <p:nvSpPr>
          <p:cNvPr id="3" name="Rectangle 2"/>
          <p:cNvSpPr/>
          <p:nvPr/>
        </p:nvSpPr>
        <p:spPr>
          <a:xfrm>
            <a:off x="4883391" y="3377829"/>
            <a:ext cx="2878112" cy="1241622"/>
          </a:xfrm>
          <a:prstGeom prst="rect">
            <a:avLst/>
          </a:prstGeom>
        </p:spPr>
        <p:txBody>
          <a:bodyPr wrap="square">
            <a:spAutoFit/>
          </a:bodyPr>
          <a:lstStyle/>
          <a:p>
            <a:pPr defTabSz="1219170">
              <a:buClr>
                <a:srgbClr val="000000"/>
              </a:buClr>
            </a:pPr>
            <a:r>
              <a:rPr lang="en-US" sz="1867" kern="0" dirty="0">
                <a:solidFill>
                  <a:srgbClr val="000000"/>
                </a:solidFill>
                <a:latin typeface="Arial"/>
                <a:cs typeface="Arial"/>
                <a:sym typeface="Arial"/>
              </a:rPr>
              <a:t>Melissa Hansen</a:t>
            </a:r>
          </a:p>
          <a:p>
            <a:pPr defTabSz="1219170">
              <a:buClr>
                <a:srgbClr val="000000"/>
              </a:buClr>
            </a:pPr>
            <a:r>
              <a:rPr lang="en-US" sz="1867" kern="0" dirty="0">
                <a:solidFill>
                  <a:srgbClr val="000000"/>
                </a:solidFill>
                <a:latin typeface="Arial"/>
                <a:cs typeface="Arial"/>
                <a:sym typeface="Arial"/>
              </a:rPr>
              <a:t>Part A Program Manager</a:t>
            </a:r>
          </a:p>
          <a:p>
            <a:pPr defTabSz="1219170">
              <a:buClr>
                <a:srgbClr val="000000"/>
              </a:buClr>
            </a:pPr>
            <a:r>
              <a:rPr lang="en-US" sz="1867" kern="0" dirty="0">
                <a:solidFill>
                  <a:srgbClr val="000000"/>
                </a:solidFill>
                <a:latin typeface="Arial"/>
                <a:cs typeface="Arial"/>
                <a:sym typeface="Arial"/>
                <a:hlinkClick r:id="rId5"/>
              </a:rPr>
              <a:t>mhansen@ccbh.net</a:t>
            </a:r>
            <a:endParaRPr lang="en-US" sz="1867" kern="0" dirty="0">
              <a:solidFill>
                <a:srgbClr val="000000"/>
              </a:solidFill>
              <a:latin typeface="Arial"/>
              <a:cs typeface="Arial"/>
              <a:sym typeface="Arial"/>
            </a:endParaRPr>
          </a:p>
          <a:p>
            <a:pPr defTabSz="1219170">
              <a:buClr>
                <a:srgbClr val="000000"/>
              </a:buClr>
            </a:pPr>
            <a:r>
              <a:rPr lang="en-US" sz="1867" kern="0" dirty="0">
                <a:solidFill>
                  <a:srgbClr val="000000"/>
                </a:solidFill>
                <a:latin typeface="Arial"/>
                <a:cs typeface="Arial"/>
                <a:sym typeface="Arial"/>
              </a:rPr>
              <a:t>216-201-2000 ext. </a:t>
            </a:r>
            <a:r>
              <a:rPr lang="en-US" sz="1867" kern="0" dirty="0" smtClean="0">
                <a:solidFill>
                  <a:srgbClr val="000000"/>
                </a:solidFill>
                <a:latin typeface="Arial"/>
                <a:cs typeface="Arial"/>
                <a:sym typeface="Arial"/>
              </a:rPr>
              <a:t>1527</a:t>
            </a:r>
            <a:endParaRPr lang="en-US" sz="1867" kern="0" dirty="0">
              <a:solidFill>
                <a:srgbClr val="000000"/>
              </a:solidFill>
              <a:latin typeface="Arial"/>
              <a:cs typeface="Arial"/>
              <a:sym typeface="Arial"/>
            </a:endParaRPr>
          </a:p>
        </p:txBody>
      </p:sp>
      <p:sp>
        <p:nvSpPr>
          <p:cNvPr id="11" name="Rectangle 10"/>
          <p:cNvSpPr/>
          <p:nvPr/>
        </p:nvSpPr>
        <p:spPr>
          <a:xfrm>
            <a:off x="4940091" y="2006707"/>
            <a:ext cx="2878112" cy="1241622"/>
          </a:xfrm>
          <a:prstGeom prst="rect">
            <a:avLst/>
          </a:prstGeom>
        </p:spPr>
        <p:txBody>
          <a:bodyPr wrap="square">
            <a:spAutoFit/>
          </a:bodyPr>
          <a:lstStyle/>
          <a:p>
            <a:pPr defTabSz="1219170">
              <a:buClr>
                <a:srgbClr val="000000"/>
              </a:buClr>
            </a:pPr>
            <a:r>
              <a:rPr lang="en-US" sz="1867" kern="0" dirty="0">
                <a:solidFill>
                  <a:srgbClr val="000000"/>
                </a:solidFill>
                <a:latin typeface="Arial"/>
                <a:cs typeface="Arial"/>
                <a:sym typeface="Arial"/>
              </a:rPr>
              <a:t>Anastassia Idov</a:t>
            </a:r>
          </a:p>
          <a:p>
            <a:pPr defTabSz="1219170">
              <a:buClr>
                <a:srgbClr val="000000"/>
              </a:buClr>
            </a:pPr>
            <a:r>
              <a:rPr lang="en-US" sz="1867" kern="0" dirty="0">
                <a:solidFill>
                  <a:srgbClr val="000000"/>
                </a:solidFill>
                <a:latin typeface="Arial"/>
                <a:cs typeface="Arial"/>
                <a:sym typeface="Arial"/>
              </a:rPr>
              <a:t>Part A Grant Supervisor</a:t>
            </a:r>
          </a:p>
          <a:p>
            <a:pPr defTabSz="1219170">
              <a:buClr>
                <a:srgbClr val="000000"/>
              </a:buClr>
            </a:pPr>
            <a:r>
              <a:rPr lang="en-US" sz="1867" kern="0" dirty="0">
                <a:solidFill>
                  <a:srgbClr val="000000"/>
                </a:solidFill>
                <a:latin typeface="Arial"/>
                <a:cs typeface="Arial"/>
                <a:sym typeface="Arial"/>
                <a:hlinkClick r:id="rId6"/>
              </a:rPr>
              <a:t>aidov@ccbh.net</a:t>
            </a:r>
            <a:endParaRPr lang="en-US" sz="1867" kern="0" dirty="0">
              <a:solidFill>
                <a:srgbClr val="000000"/>
              </a:solidFill>
              <a:latin typeface="Arial"/>
              <a:cs typeface="Arial"/>
              <a:sym typeface="Arial"/>
            </a:endParaRPr>
          </a:p>
          <a:p>
            <a:pPr defTabSz="1219170">
              <a:buClr>
                <a:srgbClr val="000000"/>
              </a:buClr>
            </a:pPr>
            <a:r>
              <a:rPr lang="en-US" sz="1867" kern="0" dirty="0">
                <a:solidFill>
                  <a:srgbClr val="000000"/>
                </a:solidFill>
                <a:latin typeface="Arial"/>
                <a:cs typeface="Arial"/>
                <a:sym typeface="Arial"/>
              </a:rPr>
              <a:t>216-201-2000 ext. 1446</a:t>
            </a:r>
          </a:p>
        </p:txBody>
      </p:sp>
      <p:sp>
        <p:nvSpPr>
          <p:cNvPr id="12" name="Rectangle 11"/>
          <p:cNvSpPr/>
          <p:nvPr/>
        </p:nvSpPr>
        <p:spPr>
          <a:xfrm>
            <a:off x="7999751" y="2006706"/>
            <a:ext cx="2878112" cy="1241622"/>
          </a:xfrm>
          <a:prstGeom prst="rect">
            <a:avLst/>
          </a:prstGeom>
        </p:spPr>
        <p:txBody>
          <a:bodyPr wrap="square">
            <a:spAutoFit/>
          </a:bodyPr>
          <a:lstStyle/>
          <a:p>
            <a:pPr defTabSz="1219170">
              <a:buClr>
                <a:srgbClr val="000000"/>
              </a:buClr>
            </a:pPr>
            <a:r>
              <a:rPr lang="en-US" sz="1867" kern="0" dirty="0">
                <a:solidFill>
                  <a:srgbClr val="000000"/>
                </a:solidFill>
                <a:latin typeface="Arial"/>
                <a:cs typeface="Arial"/>
                <a:sym typeface="Arial"/>
              </a:rPr>
              <a:t>Elly Falter</a:t>
            </a:r>
          </a:p>
          <a:p>
            <a:pPr defTabSz="1219170">
              <a:buClr>
                <a:srgbClr val="000000"/>
              </a:buClr>
            </a:pPr>
            <a:r>
              <a:rPr lang="en-US" sz="1867" kern="0" dirty="0">
                <a:solidFill>
                  <a:srgbClr val="000000"/>
                </a:solidFill>
                <a:latin typeface="Arial"/>
                <a:cs typeface="Arial"/>
                <a:sym typeface="Arial"/>
              </a:rPr>
              <a:t>Part A Program Manager</a:t>
            </a:r>
          </a:p>
          <a:p>
            <a:pPr defTabSz="1219170">
              <a:buClr>
                <a:srgbClr val="000000"/>
              </a:buClr>
            </a:pPr>
            <a:r>
              <a:rPr lang="en-US" sz="1867" kern="0" dirty="0">
                <a:solidFill>
                  <a:srgbClr val="000000"/>
                </a:solidFill>
                <a:latin typeface="Arial"/>
                <a:cs typeface="Arial"/>
                <a:sym typeface="Arial"/>
                <a:hlinkClick r:id="rId7"/>
              </a:rPr>
              <a:t>efalter@ccbh.net</a:t>
            </a:r>
            <a:endParaRPr lang="en-US" sz="1867" kern="0" dirty="0">
              <a:solidFill>
                <a:srgbClr val="000000"/>
              </a:solidFill>
              <a:latin typeface="Arial"/>
              <a:cs typeface="Arial"/>
              <a:sym typeface="Arial"/>
            </a:endParaRPr>
          </a:p>
          <a:p>
            <a:pPr defTabSz="1219170">
              <a:buClr>
                <a:srgbClr val="000000"/>
              </a:buClr>
            </a:pPr>
            <a:r>
              <a:rPr lang="en-US" sz="1867" kern="0" dirty="0">
                <a:solidFill>
                  <a:srgbClr val="000000"/>
                </a:solidFill>
                <a:latin typeface="Arial"/>
                <a:cs typeface="Arial"/>
                <a:sym typeface="Arial"/>
              </a:rPr>
              <a:t>216-201-2000 ext. </a:t>
            </a:r>
            <a:r>
              <a:rPr lang="en-US" sz="1867" kern="0" dirty="0" smtClean="0">
                <a:solidFill>
                  <a:srgbClr val="000000"/>
                </a:solidFill>
                <a:latin typeface="Arial"/>
                <a:cs typeface="Arial"/>
                <a:sym typeface="Arial"/>
              </a:rPr>
              <a:t>1552</a:t>
            </a:r>
            <a:endParaRPr lang="en-US" sz="1867" kern="0" dirty="0">
              <a:solidFill>
                <a:srgbClr val="000000"/>
              </a:solidFill>
              <a:latin typeface="Arial"/>
              <a:cs typeface="Arial"/>
              <a:sym typeface="Arial"/>
            </a:endParaRPr>
          </a:p>
        </p:txBody>
      </p:sp>
      <p:sp>
        <p:nvSpPr>
          <p:cNvPr id="13" name="Rectangle 12"/>
          <p:cNvSpPr/>
          <p:nvPr/>
        </p:nvSpPr>
        <p:spPr>
          <a:xfrm>
            <a:off x="7999751" y="3377830"/>
            <a:ext cx="2878112" cy="1241622"/>
          </a:xfrm>
          <a:prstGeom prst="rect">
            <a:avLst/>
          </a:prstGeom>
        </p:spPr>
        <p:txBody>
          <a:bodyPr wrap="square">
            <a:spAutoFit/>
          </a:bodyPr>
          <a:lstStyle/>
          <a:p>
            <a:pPr defTabSz="1219170">
              <a:buClr>
                <a:srgbClr val="000000"/>
              </a:buClr>
            </a:pPr>
            <a:r>
              <a:rPr lang="en-US" sz="1867" kern="0" dirty="0">
                <a:solidFill>
                  <a:srgbClr val="000000"/>
                </a:solidFill>
                <a:latin typeface="Arial"/>
                <a:cs typeface="Arial"/>
                <a:sym typeface="Arial"/>
              </a:rPr>
              <a:t>Brittanie Evans</a:t>
            </a:r>
          </a:p>
          <a:p>
            <a:pPr defTabSz="1219170">
              <a:buClr>
                <a:srgbClr val="000000"/>
              </a:buClr>
            </a:pPr>
            <a:r>
              <a:rPr lang="en-US" sz="1867" kern="0" dirty="0">
                <a:solidFill>
                  <a:srgbClr val="000000"/>
                </a:solidFill>
                <a:latin typeface="Arial"/>
                <a:cs typeface="Arial"/>
                <a:sym typeface="Arial"/>
              </a:rPr>
              <a:t>Part A Grant Coordinator</a:t>
            </a:r>
          </a:p>
          <a:p>
            <a:pPr defTabSz="1219170">
              <a:buClr>
                <a:srgbClr val="000000"/>
              </a:buClr>
            </a:pPr>
            <a:r>
              <a:rPr lang="en-US" sz="1867" kern="0" dirty="0">
                <a:solidFill>
                  <a:srgbClr val="000000"/>
                </a:solidFill>
                <a:latin typeface="Arial"/>
                <a:cs typeface="Arial"/>
                <a:sym typeface="Arial"/>
                <a:hlinkClick r:id="rId6"/>
              </a:rPr>
              <a:t>bevans@ccbh.net</a:t>
            </a:r>
            <a:endParaRPr lang="en-US" sz="1867" kern="0" dirty="0">
              <a:solidFill>
                <a:srgbClr val="000000"/>
              </a:solidFill>
              <a:latin typeface="Arial"/>
              <a:cs typeface="Arial"/>
              <a:sym typeface="Arial"/>
            </a:endParaRPr>
          </a:p>
          <a:p>
            <a:pPr defTabSz="1219170">
              <a:buClr>
                <a:srgbClr val="000000"/>
              </a:buClr>
            </a:pPr>
            <a:r>
              <a:rPr lang="en-US" sz="1867" kern="0" dirty="0">
                <a:solidFill>
                  <a:srgbClr val="000000"/>
                </a:solidFill>
                <a:latin typeface="Arial"/>
                <a:cs typeface="Arial"/>
                <a:sym typeface="Arial"/>
              </a:rPr>
              <a:t>216-201-2000 ext. </a:t>
            </a:r>
            <a:r>
              <a:rPr lang="en-US" sz="1867" kern="0" dirty="0" smtClean="0">
                <a:solidFill>
                  <a:srgbClr val="000000"/>
                </a:solidFill>
                <a:latin typeface="Arial"/>
                <a:cs typeface="Arial"/>
                <a:sym typeface="Arial"/>
              </a:rPr>
              <a:t>1316</a:t>
            </a:r>
            <a:endParaRPr lang="en-US" sz="1867" kern="0" dirty="0">
              <a:solidFill>
                <a:srgbClr val="000000"/>
              </a:solidFill>
              <a:latin typeface="Arial"/>
              <a:cs typeface="Arial"/>
              <a:sym typeface="Arial"/>
            </a:endParaRPr>
          </a:p>
        </p:txBody>
      </p:sp>
    </p:spTree>
    <p:extLst>
      <p:ext uri="{BB962C8B-B14F-4D97-AF65-F5344CB8AC3E}">
        <p14:creationId xmlns:p14="http://schemas.microsoft.com/office/powerpoint/2010/main" val="18107409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Google Shape;308;p33"/>
          <p:cNvSpPr txBox="1"/>
          <p:nvPr/>
        </p:nvSpPr>
        <p:spPr>
          <a:xfrm>
            <a:off x="759039" y="520142"/>
            <a:ext cx="11226132" cy="802207"/>
          </a:xfrm>
          <a:prstGeom prst="rect">
            <a:avLst/>
          </a:prstGeom>
          <a:noFill/>
          <a:ln>
            <a:noFill/>
          </a:ln>
        </p:spPr>
        <p:txBody>
          <a:bodyPr spcFirstLastPara="1" wrap="square" lIns="0" tIns="0" rIns="0" bIns="0" anchor="t" anchorCtr="0">
            <a:spAutoFit/>
          </a:bodyPr>
          <a:lstStyle/>
          <a:p>
            <a:pPr defTabSz="1219170">
              <a:lnSpc>
                <a:spcPct val="115001"/>
              </a:lnSpc>
              <a:buClr>
                <a:srgbClr val="000000"/>
              </a:buClr>
            </a:pPr>
            <a:r>
              <a:rPr lang="en" sz="4533" b="1" kern="0" dirty="0">
                <a:solidFill>
                  <a:srgbClr val="00564A"/>
                </a:solidFill>
                <a:latin typeface="Arial"/>
                <a:cs typeface="Arial"/>
                <a:sym typeface="Arial"/>
              </a:rPr>
              <a:t>Welcome and Introductions </a:t>
            </a:r>
            <a:endParaRPr sz="933" kern="0" dirty="0">
              <a:solidFill>
                <a:srgbClr val="000000"/>
              </a:solidFill>
              <a:latin typeface="Arial"/>
              <a:cs typeface="Arial"/>
              <a:sym typeface="Arial"/>
            </a:endParaRPr>
          </a:p>
        </p:txBody>
      </p:sp>
      <p:sp>
        <p:nvSpPr>
          <p:cNvPr id="310" name="Google Shape;310;p33"/>
          <p:cNvSpPr/>
          <p:nvPr/>
        </p:nvSpPr>
        <p:spPr>
          <a:xfrm>
            <a:off x="10978290" y="5807069"/>
            <a:ext cx="907565" cy="773315"/>
          </a:xfrm>
          <a:custGeom>
            <a:avLst/>
            <a:gdLst/>
            <a:ahLst/>
            <a:cxnLst/>
            <a:rect l="l" t="t" r="r" b="b"/>
            <a:pathLst>
              <a:path w="1361347" h="1159971" extrusionOk="0">
                <a:moveTo>
                  <a:pt x="0" y="0"/>
                </a:moveTo>
                <a:lnTo>
                  <a:pt x="1361347" y="0"/>
                </a:lnTo>
                <a:lnTo>
                  <a:pt x="1361347" y="1159971"/>
                </a:lnTo>
                <a:lnTo>
                  <a:pt x="0" y="1159971"/>
                </a:lnTo>
                <a:lnTo>
                  <a:pt x="0" y="0"/>
                </a:lnTo>
                <a:close/>
              </a:path>
            </a:pathLst>
          </a:custGeom>
          <a:blipFill rotWithShape="1">
            <a:blip r:embed="rId3">
              <a:alphaModFix/>
            </a:blip>
            <a:stretch>
              <a:fillRect r="-410464" b="-40890"/>
            </a:stretch>
          </a:blipFill>
          <a:ln>
            <a:noFill/>
          </a:ln>
        </p:spPr>
      </p:sp>
      <p:grpSp>
        <p:nvGrpSpPr>
          <p:cNvPr id="311" name="Google Shape;311;p33"/>
          <p:cNvGrpSpPr/>
          <p:nvPr/>
        </p:nvGrpSpPr>
        <p:grpSpPr>
          <a:xfrm rot="10800000">
            <a:off x="-707543" y="6357710"/>
            <a:ext cx="8363840" cy="645423"/>
            <a:chOff x="0" y="-38100"/>
            <a:chExt cx="1770050" cy="255000"/>
          </a:xfrm>
        </p:grpSpPr>
        <p:sp>
          <p:nvSpPr>
            <p:cNvPr id="312" name="Google Shape;312;p33"/>
            <p:cNvSpPr/>
            <p:nvPr/>
          </p:nvSpPr>
          <p:spPr>
            <a:xfrm>
              <a:off x="0" y="0"/>
              <a:ext cx="1770050" cy="216889"/>
            </a:xfrm>
            <a:custGeom>
              <a:avLst/>
              <a:gdLst/>
              <a:ahLst/>
              <a:cxnLst/>
              <a:rect l="l" t="t" r="r" b="b"/>
              <a:pathLst>
                <a:path w="1770050" h="216889" extrusionOk="0">
                  <a:moveTo>
                    <a:pt x="108444" y="0"/>
                  </a:moveTo>
                  <a:lnTo>
                    <a:pt x="1661606" y="0"/>
                  </a:lnTo>
                  <a:cubicBezTo>
                    <a:pt x="1690367" y="0"/>
                    <a:pt x="1717951" y="11425"/>
                    <a:pt x="1738288" y="31763"/>
                  </a:cubicBezTo>
                  <a:cubicBezTo>
                    <a:pt x="1758625" y="52100"/>
                    <a:pt x="1770050" y="79683"/>
                    <a:pt x="1770050" y="108444"/>
                  </a:cubicBezTo>
                  <a:lnTo>
                    <a:pt x="1770050" y="108444"/>
                  </a:lnTo>
                  <a:cubicBezTo>
                    <a:pt x="1770050" y="137206"/>
                    <a:pt x="1758625" y="164789"/>
                    <a:pt x="1738288" y="185126"/>
                  </a:cubicBezTo>
                  <a:cubicBezTo>
                    <a:pt x="1717951" y="205463"/>
                    <a:pt x="1690367" y="216889"/>
                    <a:pt x="1661606" y="216889"/>
                  </a:cubicBezTo>
                  <a:lnTo>
                    <a:pt x="108444" y="216889"/>
                  </a:lnTo>
                  <a:cubicBezTo>
                    <a:pt x="79683" y="216889"/>
                    <a:pt x="52100" y="205463"/>
                    <a:pt x="31763" y="185126"/>
                  </a:cubicBezTo>
                  <a:cubicBezTo>
                    <a:pt x="11425" y="164789"/>
                    <a:pt x="0" y="137206"/>
                    <a:pt x="0" y="108444"/>
                  </a:cubicBezTo>
                  <a:lnTo>
                    <a:pt x="0" y="108444"/>
                  </a:lnTo>
                  <a:cubicBezTo>
                    <a:pt x="0" y="79683"/>
                    <a:pt x="11425" y="52100"/>
                    <a:pt x="31763" y="31763"/>
                  </a:cubicBezTo>
                  <a:cubicBezTo>
                    <a:pt x="52100" y="11425"/>
                    <a:pt x="79683" y="0"/>
                    <a:pt x="108444" y="0"/>
                  </a:cubicBezTo>
                  <a:close/>
                </a:path>
              </a:pathLst>
            </a:custGeom>
            <a:gradFill>
              <a:gsLst>
                <a:gs pos="0">
                  <a:srgbClr val="02554C">
                    <a:alpha val="69803"/>
                  </a:srgbClr>
                </a:gs>
                <a:gs pos="50000">
                  <a:srgbClr val="00554A">
                    <a:alpha val="16470"/>
                  </a:srgbClr>
                </a:gs>
                <a:gs pos="100000">
                  <a:srgbClr val="0F554D">
                    <a:alpha val="0"/>
                  </a:srgbClr>
                </a:gs>
              </a:gsLst>
              <a:lin ang="0" scaled="0"/>
            </a:gradFill>
            <a:ln>
              <a:noFill/>
            </a:ln>
          </p:spPr>
          <p:txBody>
            <a:bodyPr spcFirstLastPara="1" wrap="square" lIns="60967" tIns="60967" rIns="60967" bIns="60967"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13" name="Google Shape;313;p33"/>
            <p:cNvSpPr txBox="1"/>
            <p:nvPr/>
          </p:nvSpPr>
          <p:spPr>
            <a:xfrm>
              <a:off x="0" y="-38100"/>
              <a:ext cx="1770000" cy="255000"/>
            </a:xfrm>
            <a:prstGeom prst="rect">
              <a:avLst/>
            </a:prstGeom>
            <a:noFill/>
            <a:ln>
              <a:noFill/>
            </a:ln>
          </p:spPr>
          <p:txBody>
            <a:bodyPr spcFirstLastPara="1" wrap="square" lIns="33867" tIns="33867" rIns="33867" bIns="33867" anchor="ctr" anchorCtr="0">
              <a:noAutofit/>
            </a:bodyPr>
            <a:lstStyle/>
            <a:p>
              <a:pPr algn="ctr" defTabSz="1219170">
                <a:lnSpc>
                  <a:spcPct val="147722"/>
                </a:lnSpc>
                <a:buClr>
                  <a:srgbClr val="000000"/>
                </a:buClr>
              </a:pPr>
              <a:endParaRPr sz="1200" kern="0">
                <a:solidFill>
                  <a:srgbClr val="000000"/>
                </a:solidFill>
                <a:latin typeface="Calibri"/>
                <a:ea typeface="Calibri"/>
                <a:cs typeface="Calibri"/>
                <a:sym typeface="Calibri"/>
              </a:endParaRPr>
            </a:p>
          </p:txBody>
        </p:sp>
      </p:grpSp>
      <p:sp>
        <p:nvSpPr>
          <p:cNvPr id="10" name="Content Placeholder 3"/>
          <p:cNvSpPr txBox="1">
            <a:spLocks/>
          </p:cNvSpPr>
          <p:nvPr/>
        </p:nvSpPr>
        <p:spPr>
          <a:xfrm>
            <a:off x="759039" y="1395586"/>
            <a:ext cx="11126816" cy="5236633"/>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defTabSz="1219170"/>
            <a:endParaRPr lang="en-US" sz="1867" kern="0" dirty="0"/>
          </a:p>
        </p:txBody>
      </p:sp>
      <p:pic>
        <p:nvPicPr>
          <p:cNvPr id="2" name="Picture 1"/>
          <p:cNvPicPr>
            <a:picLocks noChangeAspect="1"/>
          </p:cNvPicPr>
          <p:nvPr/>
        </p:nvPicPr>
        <p:blipFill>
          <a:blip r:embed="rId4"/>
          <a:stretch>
            <a:fillRect/>
          </a:stretch>
        </p:blipFill>
        <p:spPr>
          <a:xfrm>
            <a:off x="804009" y="1803507"/>
            <a:ext cx="3715407" cy="2785227"/>
          </a:xfrm>
          <a:prstGeom prst="rect">
            <a:avLst/>
          </a:prstGeom>
        </p:spPr>
      </p:pic>
      <p:sp>
        <p:nvSpPr>
          <p:cNvPr id="3" name="Rectangle 2"/>
          <p:cNvSpPr/>
          <p:nvPr/>
        </p:nvSpPr>
        <p:spPr>
          <a:xfrm>
            <a:off x="4645306" y="3377829"/>
            <a:ext cx="3116197" cy="1241622"/>
          </a:xfrm>
          <a:prstGeom prst="rect">
            <a:avLst/>
          </a:prstGeom>
        </p:spPr>
        <p:txBody>
          <a:bodyPr wrap="square">
            <a:spAutoFit/>
          </a:bodyPr>
          <a:lstStyle/>
          <a:p>
            <a:pPr defTabSz="1219170">
              <a:buClr>
                <a:srgbClr val="000000"/>
              </a:buClr>
            </a:pPr>
            <a:r>
              <a:rPr lang="en-US" sz="1867" kern="0" dirty="0">
                <a:solidFill>
                  <a:srgbClr val="000000"/>
                </a:solidFill>
                <a:latin typeface="Arial"/>
                <a:cs typeface="Arial"/>
                <a:sym typeface="Arial"/>
              </a:rPr>
              <a:t>Brian Lutz (</a:t>
            </a:r>
            <a:r>
              <a:rPr lang="en-US" sz="1867" i="1" kern="0" dirty="0">
                <a:solidFill>
                  <a:srgbClr val="000000"/>
                </a:solidFill>
                <a:latin typeface="Arial"/>
                <a:cs typeface="Arial"/>
                <a:sym typeface="Arial"/>
              </a:rPr>
              <a:t>he/him</a:t>
            </a:r>
            <a:r>
              <a:rPr lang="en-US" sz="1867" kern="0" dirty="0">
                <a:solidFill>
                  <a:srgbClr val="000000"/>
                </a:solidFill>
                <a:latin typeface="Arial"/>
                <a:cs typeface="Arial"/>
                <a:sym typeface="Arial"/>
              </a:rPr>
              <a:t>)</a:t>
            </a:r>
          </a:p>
          <a:p>
            <a:pPr defTabSz="1219170">
              <a:buClr>
                <a:srgbClr val="000000"/>
              </a:buClr>
            </a:pPr>
            <a:r>
              <a:rPr lang="en-US" sz="1867" kern="0" dirty="0">
                <a:solidFill>
                  <a:srgbClr val="000000"/>
                </a:solidFill>
                <a:latin typeface="Arial"/>
                <a:cs typeface="Arial"/>
                <a:sym typeface="Arial"/>
              </a:rPr>
              <a:t>EHE Program Manager</a:t>
            </a:r>
          </a:p>
          <a:p>
            <a:pPr defTabSz="1219170">
              <a:buClr>
                <a:srgbClr val="000000"/>
              </a:buClr>
            </a:pPr>
            <a:r>
              <a:rPr lang="en-US" sz="1867" kern="0" dirty="0">
                <a:solidFill>
                  <a:srgbClr val="000000"/>
                </a:solidFill>
                <a:latin typeface="Arial"/>
                <a:cs typeface="Arial"/>
                <a:sym typeface="Arial"/>
                <a:hlinkClick r:id="rId5"/>
              </a:rPr>
              <a:t>blutz@ccbh.net</a:t>
            </a:r>
            <a:endParaRPr lang="en-US" sz="1867" kern="0" dirty="0">
              <a:solidFill>
                <a:srgbClr val="000000"/>
              </a:solidFill>
              <a:latin typeface="Arial"/>
              <a:cs typeface="Arial"/>
              <a:sym typeface="Arial"/>
            </a:endParaRPr>
          </a:p>
          <a:p>
            <a:pPr defTabSz="1219170">
              <a:buClr>
                <a:srgbClr val="000000"/>
              </a:buClr>
            </a:pPr>
            <a:r>
              <a:rPr lang="en-US" sz="1867" kern="0" dirty="0">
                <a:solidFill>
                  <a:srgbClr val="000000"/>
                </a:solidFill>
                <a:latin typeface="Arial"/>
                <a:cs typeface="Arial"/>
                <a:sym typeface="Arial"/>
              </a:rPr>
              <a:t>216-201-2000 ext. 1543</a:t>
            </a:r>
          </a:p>
        </p:txBody>
      </p:sp>
      <p:sp>
        <p:nvSpPr>
          <p:cNvPr id="11" name="Rectangle 10"/>
          <p:cNvSpPr/>
          <p:nvPr/>
        </p:nvSpPr>
        <p:spPr>
          <a:xfrm>
            <a:off x="4645306" y="2006708"/>
            <a:ext cx="3667889" cy="1241622"/>
          </a:xfrm>
          <a:prstGeom prst="rect">
            <a:avLst/>
          </a:prstGeom>
        </p:spPr>
        <p:txBody>
          <a:bodyPr wrap="square">
            <a:spAutoFit/>
          </a:bodyPr>
          <a:lstStyle/>
          <a:p>
            <a:pPr defTabSz="1219170">
              <a:buClr>
                <a:srgbClr val="000000"/>
              </a:buClr>
            </a:pPr>
            <a:r>
              <a:rPr lang="en-US" sz="1867" kern="0" dirty="0">
                <a:solidFill>
                  <a:srgbClr val="000000"/>
                </a:solidFill>
                <a:latin typeface="Arial"/>
                <a:cs typeface="Arial"/>
                <a:sym typeface="Arial"/>
              </a:rPr>
              <a:t>Erin Lark Turcoliveri (</a:t>
            </a:r>
            <a:r>
              <a:rPr lang="en-US" sz="1867" i="1" kern="0" dirty="0">
                <a:solidFill>
                  <a:srgbClr val="000000"/>
                </a:solidFill>
                <a:latin typeface="Arial"/>
                <a:cs typeface="Arial"/>
                <a:sym typeface="Arial"/>
              </a:rPr>
              <a:t>she/her</a:t>
            </a:r>
            <a:r>
              <a:rPr lang="en-US" sz="1867" kern="0" dirty="0">
                <a:solidFill>
                  <a:srgbClr val="000000"/>
                </a:solidFill>
                <a:latin typeface="Arial"/>
                <a:cs typeface="Arial"/>
                <a:sym typeface="Arial"/>
              </a:rPr>
              <a:t>)</a:t>
            </a:r>
          </a:p>
          <a:p>
            <a:pPr defTabSz="1219170">
              <a:buClr>
                <a:srgbClr val="000000"/>
              </a:buClr>
            </a:pPr>
            <a:r>
              <a:rPr lang="en-US" sz="1867" kern="0" dirty="0">
                <a:solidFill>
                  <a:srgbClr val="000000"/>
                </a:solidFill>
                <a:latin typeface="Arial"/>
                <a:cs typeface="Arial"/>
                <a:sym typeface="Arial"/>
              </a:rPr>
              <a:t>EHE Grant Supervisor</a:t>
            </a:r>
          </a:p>
          <a:p>
            <a:pPr defTabSz="1219170">
              <a:buClr>
                <a:srgbClr val="000000"/>
              </a:buClr>
            </a:pPr>
            <a:r>
              <a:rPr lang="en-US" sz="1867" kern="0" dirty="0">
                <a:solidFill>
                  <a:srgbClr val="000000"/>
                </a:solidFill>
                <a:latin typeface="Arial"/>
                <a:cs typeface="Arial"/>
                <a:sym typeface="Arial"/>
                <a:hlinkClick r:id="rId6"/>
              </a:rPr>
              <a:t>elark@ccbh.net</a:t>
            </a:r>
            <a:endParaRPr lang="en-US" sz="1867" kern="0" dirty="0">
              <a:solidFill>
                <a:srgbClr val="000000"/>
              </a:solidFill>
              <a:latin typeface="Arial"/>
              <a:cs typeface="Arial"/>
              <a:sym typeface="Arial"/>
            </a:endParaRPr>
          </a:p>
          <a:p>
            <a:pPr defTabSz="1219170">
              <a:buClr>
                <a:srgbClr val="000000"/>
              </a:buClr>
            </a:pPr>
            <a:r>
              <a:rPr lang="en-US" sz="1867" kern="0" dirty="0">
                <a:solidFill>
                  <a:srgbClr val="000000"/>
                </a:solidFill>
                <a:latin typeface="Arial"/>
                <a:cs typeface="Arial"/>
                <a:sym typeface="Arial"/>
              </a:rPr>
              <a:t>216-201-2000 ext. 1326</a:t>
            </a:r>
          </a:p>
        </p:txBody>
      </p:sp>
      <p:sp>
        <p:nvSpPr>
          <p:cNvPr id="12" name="Rectangle 11"/>
          <p:cNvSpPr/>
          <p:nvPr/>
        </p:nvSpPr>
        <p:spPr>
          <a:xfrm>
            <a:off x="8464984" y="2018272"/>
            <a:ext cx="3366915" cy="1241622"/>
          </a:xfrm>
          <a:prstGeom prst="rect">
            <a:avLst/>
          </a:prstGeom>
        </p:spPr>
        <p:txBody>
          <a:bodyPr wrap="square">
            <a:spAutoFit/>
          </a:bodyPr>
          <a:lstStyle/>
          <a:p>
            <a:pPr defTabSz="1219170">
              <a:buClr>
                <a:srgbClr val="000000"/>
              </a:buClr>
            </a:pPr>
            <a:r>
              <a:rPr lang="en-US" sz="1867" kern="0" dirty="0">
                <a:solidFill>
                  <a:srgbClr val="000000"/>
                </a:solidFill>
                <a:latin typeface="Arial"/>
                <a:cs typeface="Arial"/>
                <a:sym typeface="Arial"/>
              </a:rPr>
              <a:t>Erin Janowski (</a:t>
            </a:r>
            <a:r>
              <a:rPr lang="en-US" sz="1867" i="1" kern="0" dirty="0">
                <a:solidFill>
                  <a:srgbClr val="000000"/>
                </a:solidFill>
                <a:latin typeface="Arial"/>
                <a:cs typeface="Arial"/>
                <a:sym typeface="Arial"/>
              </a:rPr>
              <a:t>she/her</a:t>
            </a:r>
            <a:r>
              <a:rPr lang="en-US" sz="1867" kern="0" dirty="0">
                <a:solidFill>
                  <a:srgbClr val="000000"/>
                </a:solidFill>
                <a:latin typeface="Arial"/>
                <a:cs typeface="Arial"/>
                <a:sym typeface="Arial"/>
              </a:rPr>
              <a:t>)</a:t>
            </a:r>
          </a:p>
          <a:p>
            <a:pPr defTabSz="1219170">
              <a:buClr>
                <a:srgbClr val="000000"/>
              </a:buClr>
            </a:pPr>
            <a:r>
              <a:rPr lang="en-US" sz="1867" kern="0" dirty="0">
                <a:solidFill>
                  <a:srgbClr val="000000"/>
                </a:solidFill>
                <a:latin typeface="Arial"/>
                <a:cs typeface="Arial"/>
                <a:sym typeface="Arial"/>
              </a:rPr>
              <a:t>EHE Program Manager</a:t>
            </a:r>
          </a:p>
          <a:p>
            <a:pPr defTabSz="1219170">
              <a:buClr>
                <a:srgbClr val="000000"/>
              </a:buClr>
            </a:pPr>
            <a:r>
              <a:rPr lang="en-US" sz="1867" kern="0" dirty="0">
                <a:solidFill>
                  <a:srgbClr val="000000"/>
                </a:solidFill>
                <a:latin typeface="Arial"/>
                <a:cs typeface="Arial"/>
                <a:sym typeface="Arial"/>
                <a:hlinkClick r:id="rId7"/>
              </a:rPr>
              <a:t>ejanowski@ccbh.net</a:t>
            </a:r>
            <a:endParaRPr lang="en-US" sz="1867" kern="0" dirty="0">
              <a:solidFill>
                <a:srgbClr val="000000"/>
              </a:solidFill>
              <a:latin typeface="Arial"/>
              <a:cs typeface="Arial"/>
              <a:sym typeface="Arial"/>
            </a:endParaRPr>
          </a:p>
          <a:p>
            <a:pPr defTabSz="1219170">
              <a:buClr>
                <a:srgbClr val="000000"/>
              </a:buClr>
            </a:pPr>
            <a:r>
              <a:rPr lang="en-US" sz="1867" kern="0" dirty="0">
                <a:solidFill>
                  <a:srgbClr val="000000"/>
                </a:solidFill>
                <a:latin typeface="Arial"/>
                <a:cs typeface="Arial"/>
                <a:sym typeface="Arial"/>
              </a:rPr>
              <a:t>216-201-2000 ext. 1502</a:t>
            </a:r>
          </a:p>
        </p:txBody>
      </p:sp>
      <p:sp>
        <p:nvSpPr>
          <p:cNvPr id="13" name="Rectangle 12"/>
          <p:cNvSpPr/>
          <p:nvPr/>
        </p:nvSpPr>
        <p:spPr>
          <a:xfrm>
            <a:off x="8464984" y="3377829"/>
            <a:ext cx="2878112" cy="1241622"/>
          </a:xfrm>
          <a:prstGeom prst="rect">
            <a:avLst/>
          </a:prstGeom>
        </p:spPr>
        <p:txBody>
          <a:bodyPr wrap="square">
            <a:spAutoFit/>
          </a:bodyPr>
          <a:lstStyle/>
          <a:p>
            <a:pPr defTabSz="1219170">
              <a:buClr>
                <a:srgbClr val="000000"/>
              </a:buClr>
            </a:pPr>
            <a:r>
              <a:rPr lang="en-US" sz="1867" kern="0" dirty="0">
                <a:solidFill>
                  <a:srgbClr val="000000"/>
                </a:solidFill>
                <a:latin typeface="Arial"/>
                <a:cs typeface="Arial"/>
                <a:sym typeface="Arial"/>
              </a:rPr>
              <a:t>Sonji Deal (</a:t>
            </a:r>
            <a:r>
              <a:rPr lang="en-US" sz="1867" i="1" kern="0" dirty="0">
                <a:solidFill>
                  <a:srgbClr val="000000"/>
                </a:solidFill>
                <a:latin typeface="Arial"/>
                <a:cs typeface="Arial"/>
                <a:sym typeface="Arial"/>
              </a:rPr>
              <a:t>she/her</a:t>
            </a:r>
            <a:r>
              <a:rPr lang="en-US" sz="1867" kern="0" dirty="0">
                <a:solidFill>
                  <a:srgbClr val="000000"/>
                </a:solidFill>
                <a:latin typeface="Arial"/>
                <a:cs typeface="Arial"/>
                <a:sym typeface="Arial"/>
              </a:rPr>
              <a:t>)</a:t>
            </a:r>
          </a:p>
          <a:p>
            <a:pPr defTabSz="1219170">
              <a:buClr>
                <a:srgbClr val="000000"/>
              </a:buClr>
            </a:pPr>
            <a:r>
              <a:rPr lang="en-US" sz="1867" kern="0" dirty="0">
                <a:solidFill>
                  <a:srgbClr val="000000"/>
                </a:solidFill>
                <a:latin typeface="Arial"/>
                <a:cs typeface="Arial"/>
                <a:sym typeface="Arial"/>
              </a:rPr>
              <a:t>EHE DIS</a:t>
            </a:r>
          </a:p>
          <a:p>
            <a:pPr defTabSz="1219170">
              <a:buClr>
                <a:srgbClr val="000000"/>
              </a:buClr>
            </a:pPr>
            <a:r>
              <a:rPr lang="en-US" sz="1867" kern="0" dirty="0">
                <a:solidFill>
                  <a:srgbClr val="000000"/>
                </a:solidFill>
                <a:latin typeface="Arial"/>
                <a:cs typeface="Arial"/>
                <a:sym typeface="Arial"/>
                <a:hlinkClick r:id="rId6"/>
              </a:rPr>
              <a:t>sdeal@ccbh.net</a:t>
            </a:r>
            <a:endParaRPr lang="en-US" sz="1867" kern="0" dirty="0">
              <a:solidFill>
                <a:srgbClr val="000000"/>
              </a:solidFill>
              <a:latin typeface="Arial"/>
              <a:cs typeface="Arial"/>
              <a:sym typeface="Arial"/>
            </a:endParaRPr>
          </a:p>
          <a:p>
            <a:pPr defTabSz="1219170">
              <a:buClr>
                <a:srgbClr val="000000"/>
              </a:buClr>
            </a:pPr>
            <a:r>
              <a:rPr lang="en-US" sz="1867" kern="0" dirty="0">
                <a:solidFill>
                  <a:srgbClr val="000000"/>
                </a:solidFill>
                <a:latin typeface="Arial"/>
                <a:cs typeface="Arial"/>
                <a:sym typeface="Arial"/>
              </a:rPr>
              <a:t>216-201-2000 ext. 1714</a:t>
            </a:r>
          </a:p>
        </p:txBody>
      </p:sp>
    </p:spTree>
    <p:extLst>
      <p:ext uri="{BB962C8B-B14F-4D97-AF65-F5344CB8AC3E}">
        <p14:creationId xmlns:p14="http://schemas.microsoft.com/office/powerpoint/2010/main" val="230863034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Google Shape;308;p33"/>
          <p:cNvSpPr txBox="1"/>
          <p:nvPr/>
        </p:nvSpPr>
        <p:spPr>
          <a:xfrm>
            <a:off x="759039" y="520142"/>
            <a:ext cx="11226132" cy="802207"/>
          </a:xfrm>
          <a:prstGeom prst="rect">
            <a:avLst/>
          </a:prstGeom>
          <a:noFill/>
          <a:ln>
            <a:noFill/>
          </a:ln>
        </p:spPr>
        <p:txBody>
          <a:bodyPr spcFirstLastPara="1" wrap="square" lIns="0" tIns="0" rIns="0" bIns="0" anchor="t" anchorCtr="0">
            <a:spAutoFit/>
          </a:bodyPr>
          <a:lstStyle/>
          <a:p>
            <a:pPr defTabSz="1219170">
              <a:lnSpc>
                <a:spcPct val="115001"/>
              </a:lnSpc>
              <a:buClr>
                <a:srgbClr val="000000"/>
              </a:buClr>
            </a:pPr>
            <a:r>
              <a:rPr lang="en" sz="4533" b="1" kern="0" dirty="0">
                <a:solidFill>
                  <a:srgbClr val="00564A"/>
                </a:solidFill>
                <a:latin typeface="Arial"/>
                <a:cs typeface="Arial"/>
                <a:sym typeface="Arial"/>
              </a:rPr>
              <a:t>General Updates </a:t>
            </a:r>
            <a:endParaRPr sz="933" kern="0" dirty="0">
              <a:solidFill>
                <a:srgbClr val="000000"/>
              </a:solidFill>
              <a:latin typeface="Arial"/>
              <a:cs typeface="Arial"/>
              <a:sym typeface="Arial"/>
            </a:endParaRPr>
          </a:p>
        </p:txBody>
      </p:sp>
      <p:sp>
        <p:nvSpPr>
          <p:cNvPr id="310" name="Google Shape;310;p33"/>
          <p:cNvSpPr/>
          <p:nvPr/>
        </p:nvSpPr>
        <p:spPr>
          <a:xfrm>
            <a:off x="10978290" y="5807069"/>
            <a:ext cx="907565" cy="773315"/>
          </a:xfrm>
          <a:custGeom>
            <a:avLst/>
            <a:gdLst/>
            <a:ahLst/>
            <a:cxnLst/>
            <a:rect l="l" t="t" r="r" b="b"/>
            <a:pathLst>
              <a:path w="1361347" h="1159971" extrusionOk="0">
                <a:moveTo>
                  <a:pt x="0" y="0"/>
                </a:moveTo>
                <a:lnTo>
                  <a:pt x="1361347" y="0"/>
                </a:lnTo>
                <a:lnTo>
                  <a:pt x="1361347" y="1159971"/>
                </a:lnTo>
                <a:lnTo>
                  <a:pt x="0" y="1159971"/>
                </a:lnTo>
                <a:lnTo>
                  <a:pt x="0" y="0"/>
                </a:lnTo>
                <a:close/>
              </a:path>
            </a:pathLst>
          </a:custGeom>
          <a:blipFill rotWithShape="1">
            <a:blip r:embed="rId3">
              <a:alphaModFix/>
            </a:blip>
            <a:stretch>
              <a:fillRect r="-410464" b="-40890"/>
            </a:stretch>
          </a:blipFill>
          <a:ln>
            <a:noFill/>
          </a:ln>
        </p:spPr>
      </p:sp>
      <p:grpSp>
        <p:nvGrpSpPr>
          <p:cNvPr id="311" name="Google Shape;311;p33"/>
          <p:cNvGrpSpPr/>
          <p:nvPr/>
        </p:nvGrpSpPr>
        <p:grpSpPr>
          <a:xfrm rot="10800000">
            <a:off x="-707543" y="6357710"/>
            <a:ext cx="8363840" cy="645423"/>
            <a:chOff x="0" y="-38100"/>
            <a:chExt cx="1770050" cy="255000"/>
          </a:xfrm>
        </p:grpSpPr>
        <p:sp>
          <p:nvSpPr>
            <p:cNvPr id="312" name="Google Shape;312;p33"/>
            <p:cNvSpPr/>
            <p:nvPr/>
          </p:nvSpPr>
          <p:spPr>
            <a:xfrm>
              <a:off x="0" y="0"/>
              <a:ext cx="1770050" cy="216889"/>
            </a:xfrm>
            <a:custGeom>
              <a:avLst/>
              <a:gdLst/>
              <a:ahLst/>
              <a:cxnLst/>
              <a:rect l="l" t="t" r="r" b="b"/>
              <a:pathLst>
                <a:path w="1770050" h="216889" extrusionOk="0">
                  <a:moveTo>
                    <a:pt x="108444" y="0"/>
                  </a:moveTo>
                  <a:lnTo>
                    <a:pt x="1661606" y="0"/>
                  </a:lnTo>
                  <a:cubicBezTo>
                    <a:pt x="1690367" y="0"/>
                    <a:pt x="1717951" y="11425"/>
                    <a:pt x="1738288" y="31763"/>
                  </a:cubicBezTo>
                  <a:cubicBezTo>
                    <a:pt x="1758625" y="52100"/>
                    <a:pt x="1770050" y="79683"/>
                    <a:pt x="1770050" y="108444"/>
                  </a:cubicBezTo>
                  <a:lnTo>
                    <a:pt x="1770050" y="108444"/>
                  </a:lnTo>
                  <a:cubicBezTo>
                    <a:pt x="1770050" y="137206"/>
                    <a:pt x="1758625" y="164789"/>
                    <a:pt x="1738288" y="185126"/>
                  </a:cubicBezTo>
                  <a:cubicBezTo>
                    <a:pt x="1717951" y="205463"/>
                    <a:pt x="1690367" y="216889"/>
                    <a:pt x="1661606" y="216889"/>
                  </a:cubicBezTo>
                  <a:lnTo>
                    <a:pt x="108444" y="216889"/>
                  </a:lnTo>
                  <a:cubicBezTo>
                    <a:pt x="79683" y="216889"/>
                    <a:pt x="52100" y="205463"/>
                    <a:pt x="31763" y="185126"/>
                  </a:cubicBezTo>
                  <a:cubicBezTo>
                    <a:pt x="11425" y="164789"/>
                    <a:pt x="0" y="137206"/>
                    <a:pt x="0" y="108444"/>
                  </a:cubicBezTo>
                  <a:lnTo>
                    <a:pt x="0" y="108444"/>
                  </a:lnTo>
                  <a:cubicBezTo>
                    <a:pt x="0" y="79683"/>
                    <a:pt x="11425" y="52100"/>
                    <a:pt x="31763" y="31763"/>
                  </a:cubicBezTo>
                  <a:cubicBezTo>
                    <a:pt x="52100" y="11425"/>
                    <a:pt x="79683" y="0"/>
                    <a:pt x="108444" y="0"/>
                  </a:cubicBezTo>
                  <a:close/>
                </a:path>
              </a:pathLst>
            </a:custGeom>
            <a:gradFill>
              <a:gsLst>
                <a:gs pos="0">
                  <a:srgbClr val="02554C">
                    <a:alpha val="69803"/>
                  </a:srgbClr>
                </a:gs>
                <a:gs pos="50000">
                  <a:srgbClr val="00554A">
                    <a:alpha val="16470"/>
                  </a:srgbClr>
                </a:gs>
                <a:gs pos="100000">
                  <a:srgbClr val="0F554D">
                    <a:alpha val="0"/>
                  </a:srgbClr>
                </a:gs>
              </a:gsLst>
              <a:lin ang="0" scaled="0"/>
            </a:gradFill>
            <a:ln>
              <a:noFill/>
            </a:ln>
          </p:spPr>
          <p:txBody>
            <a:bodyPr spcFirstLastPara="1" wrap="square" lIns="60967" tIns="60967" rIns="60967" bIns="60967"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13" name="Google Shape;313;p33"/>
            <p:cNvSpPr txBox="1"/>
            <p:nvPr/>
          </p:nvSpPr>
          <p:spPr>
            <a:xfrm>
              <a:off x="0" y="-38100"/>
              <a:ext cx="1770000" cy="255000"/>
            </a:xfrm>
            <a:prstGeom prst="rect">
              <a:avLst/>
            </a:prstGeom>
            <a:noFill/>
            <a:ln>
              <a:noFill/>
            </a:ln>
          </p:spPr>
          <p:txBody>
            <a:bodyPr spcFirstLastPara="1" wrap="square" lIns="33867" tIns="33867" rIns="33867" bIns="33867" anchor="ctr" anchorCtr="0">
              <a:noAutofit/>
            </a:bodyPr>
            <a:lstStyle/>
            <a:p>
              <a:pPr algn="ctr" defTabSz="1219170">
                <a:lnSpc>
                  <a:spcPct val="147722"/>
                </a:lnSpc>
                <a:buClr>
                  <a:srgbClr val="000000"/>
                </a:buClr>
              </a:pPr>
              <a:endParaRPr sz="1200" kern="0">
                <a:solidFill>
                  <a:srgbClr val="000000"/>
                </a:solidFill>
                <a:latin typeface="Calibri"/>
                <a:ea typeface="Calibri"/>
                <a:cs typeface="Calibri"/>
                <a:sym typeface="Calibri"/>
              </a:endParaRPr>
            </a:p>
          </p:txBody>
        </p:sp>
      </p:grpSp>
      <p:sp>
        <p:nvSpPr>
          <p:cNvPr id="10" name="Content Placeholder 3"/>
          <p:cNvSpPr txBox="1">
            <a:spLocks/>
          </p:cNvSpPr>
          <p:nvPr/>
        </p:nvSpPr>
        <p:spPr>
          <a:xfrm>
            <a:off x="759039" y="1395586"/>
            <a:ext cx="11126816" cy="5236633"/>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defTabSz="1219170"/>
            <a:endParaRPr lang="en-US" sz="1867" kern="0" dirty="0"/>
          </a:p>
        </p:txBody>
      </p:sp>
      <p:pic>
        <p:nvPicPr>
          <p:cNvPr id="2" name="Picture 1"/>
          <p:cNvPicPr>
            <a:picLocks noChangeAspect="1"/>
          </p:cNvPicPr>
          <p:nvPr/>
        </p:nvPicPr>
        <p:blipFill>
          <a:blip r:embed="rId4"/>
          <a:stretch>
            <a:fillRect/>
          </a:stretch>
        </p:blipFill>
        <p:spPr>
          <a:xfrm>
            <a:off x="1454545" y="2059033"/>
            <a:ext cx="8828241" cy="4202243"/>
          </a:xfrm>
          <a:prstGeom prst="rect">
            <a:avLst/>
          </a:prstGeom>
        </p:spPr>
      </p:pic>
      <p:sp>
        <p:nvSpPr>
          <p:cNvPr id="3" name="TextBox 2"/>
          <p:cNvSpPr txBox="1"/>
          <p:nvPr/>
        </p:nvSpPr>
        <p:spPr>
          <a:xfrm>
            <a:off x="1454544" y="1552203"/>
            <a:ext cx="3267856" cy="379656"/>
          </a:xfrm>
          <a:prstGeom prst="rect">
            <a:avLst/>
          </a:prstGeom>
          <a:noFill/>
        </p:spPr>
        <p:txBody>
          <a:bodyPr wrap="square" rtlCol="0">
            <a:spAutoFit/>
          </a:bodyPr>
          <a:lstStyle/>
          <a:p>
            <a:pPr defTabSz="1219170">
              <a:buClr>
                <a:srgbClr val="000000"/>
              </a:buClr>
            </a:pPr>
            <a:r>
              <a:rPr lang="en-US" sz="1867" b="1" kern="0" dirty="0">
                <a:solidFill>
                  <a:srgbClr val="000000"/>
                </a:solidFill>
                <a:latin typeface="Arial"/>
                <a:cs typeface="Arial"/>
                <a:sym typeface="Arial"/>
              </a:rPr>
              <a:t>HIV Services at CCBH</a:t>
            </a:r>
          </a:p>
        </p:txBody>
      </p:sp>
    </p:spTree>
    <p:extLst>
      <p:ext uri="{BB962C8B-B14F-4D97-AF65-F5344CB8AC3E}">
        <p14:creationId xmlns:p14="http://schemas.microsoft.com/office/powerpoint/2010/main" val="252357478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Google Shape;308;p33"/>
          <p:cNvSpPr txBox="1"/>
          <p:nvPr/>
        </p:nvSpPr>
        <p:spPr>
          <a:xfrm>
            <a:off x="759039" y="520142"/>
            <a:ext cx="11226132" cy="802207"/>
          </a:xfrm>
          <a:prstGeom prst="rect">
            <a:avLst/>
          </a:prstGeom>
          <a:noFill/>
          <a:ln>
            <a:noFill/>
          </a:ln>
        </p:spPr>
        <p:txBody>
          <a:bodyPr spcFirstLastPara="1" wrap="square" lIns="0" tIns="0" rIns="0" bIns="0" anchor="t" anchorCtr="0">
            <a:spAutoFit/>
          </a:bodyPr>
          <a:lstStyle/>
          <a:p>
            <a:pPr defTabSz="1219170">
              <a:lnSpc>
                <a:spcPct val="115001"/>
              </a:lnSpc>
              <a:buClr>
                <a:srgbClr val="000000"/>
              </a:buClr>
            </a:pPr>
            <a:r>
              <a:rPr lang="en" sz="4533" b="1" kern="0" dirty="0">
                <a:solidFill>
                  <a:srgbClr val="00564A"/>
                </a:solidFill>
                <a:latin typeface="Arial"/>
                <a:cs typeface="Arial"/>
                <a:sym typeface="Arial"/>
              </a:rPr>
              <a:t>Fiscal Summary</a:t>
            </a:r>
            <a:endParaRPr sz="933" kern="0" dirty="0">
              <a:solidFill>
                <a:srgbClr val="000000"/>
              </a:solidFill>
              <a:latin typeface="Arial"/>
              <a:cs typeface="Arial"/>
              <a:sym typeface="Arial"/>
            </a:endParaRPr>
          </a:p>
        </p:txBody>
      </p:sp>
      <p:sp>
        <p:nvSpPr>
          <p:cNvPr id="310" name="Google Shape;310;p33"/>
          <p:cNvSpPr/>
          <p:nvPr/>
        </p:nvSpPr>
        <p:spPr>
          <a:xfrm>
            <a:off x="10978290" y="5807069"/>
            <a:ext cx="907565" cy="773315"/>
          </a:xfrm>
          <a:custGeom>
            <a:avLst/>
            <a:gdLst/>
            <a:ahLst/>
            <a:cxnLst/>
            <a:rect l="l" t="t" r="r" b="b"/>
            <a:pathLst>
              <a:path w="1361347" h="1159971" extrusionOk="0">
                <a:moveTo>
                  <a:pt x="0" y="0"/>
                </a:moveTo>
                <a:lnTo>
                  <a:pt x="1361347" y="0"/>
                </a:lnTo>
                <a:lnTo>
                  <a:pt x="1361347" y="1159971"/>
                </a:lnTo>
                <a:lnTo>
                  <a:pt x="0" y="1159971"/>
                </a:lnTo>
                <a:lnTo>
                  <a:pt x="0" y="0"/>
                </a:lnTo>
                <a:close/>
              </a:path>
            </a:pathLst>
          </a:custGeom>
          <a:blipFill rotWithShape="1">
            <a:blip r:embed="rId3">
              <a:alphaModFix/>
            </a:blip>
            <a:stretch>
              <a:fillRect r="-410464" b="-40890"/>
            </a:stretch>
          </a:blipFill>
          <a:ln>
            <a:noFill/>
          </a:ln>
        </p:spPr>
      </p:sp>
      <p:grpSp>
        <p:nvGrpSpPr>
          <p:cNvPr id="311" name="Google Shape;311;p33"/>
          <p:cNvGrpSpPr/>
          <p:nvPr/>
        </p:nvGrpSpPr>
        <p:grpSpPr>
          <a:xfrm rot="10800000">
            <a:off x="-707543" y="6357710"/>
            <a:ext cx="8363840" cy="645423"/>
            <a:chOff x="0" y="-38100"/>
            <a:chExt cx="1770050" cy="255000"/>
          </a:xfrm>
        </p:grpSpPr>
        <p:sp>
          <p:nvSpPr>
            <p:cNvPr id="312" name="Google Shape;312;p33"/>
            <p:cNvSpPr/>
            <p:nvPr/>
          </p:nvSpPr>
          <p:spPr>
            <a:xfrm>
              <a:off x="0" y="0"/>
              <a:ext cx="1770050" cy="216889"/>
            </a:xfrm>
            <a:custGeom>
              <a:avLst/>
              <a:gdLst/>
              <a:ahLst/>
              <a:cxnLst/>
              <a:rect l="l" t="t" r="r" b="b"/>
              <a:pathLst>
                <a:path w="1770050" h="216889" extrusionOk="0">
                  <a:moveTo>
                    <a:pt x="108444" y="0"/>
                  </a:moveTo>
                  <a:lnTo>
                    <a:pt x="1661606" y="0"/>
                  </a:lnTo>
                  <a:cubicBezTo>
                    <a:pt x="1690367" y="0"/>
                    <a:pt x="1717951" y="11425"/>
                    <a:pt x="1738288" y="31763"/>
                  </a:cubicBezTo>
                  <a:cubicBezTo>
                    <a:pt x="1758625" y="52100"/>
                    <a:pt x="1770050" y="79683"/>
                    <a:pt x="1770050" y="108444"/>
                  </a:cubicBezTo>
                  <a:lnTo>
                    <a:pt x="1770050" y="108444"/>
                  </a:lnTo>
                  <a:cubicBezTo>
                    <a:pt x="1770050" y="137206"/>
                    <a:pt x="1758625" y="164789"/>
                    <a:pt x="1738288" y="185126"/>
                  </a:cubicBezTo>
                  <a:cubicBezTo>
                    <a:pt x="1717951" y="205463"/>
                    <a:pt x="1690367" y="216889"/>
                    <a:pt x="1661606" y="216889"/>
                  </a:cubicBezTo>
                  <a:lnTo>
                    <a:pt x="108444" y="216889"/>
                  </a:lnTo>
                  <a:cubicBezTo>
                    <a:pt x="79683" y="216889"/>
                    <a:pt x="52100" y="205463"/>
                    <a:pt x="31763" y="185126"/>
                  </a:cubicBezTo>
                  <a:cubicBezTo>
                    <a:pt x="11425" y="164789"/>
                    <a:pt x="0" y="137206"/>
                    <a:pt x="0" y="108444"/>
                  </a:cubicBezTo>
                  <a:lnTo>
                    <a:pt x="0" y="108444"/>
                  </a:lnTo>
                  <a:cubicBezTo>
                    <a:pt x="0" y="79683"/>
                    <a:pt x="11425" y="52100"/>
                    <a:pt x="31763" y="31763"/>
                  </a:cubicBezTo>
                  <a:cubicBezTo>
                    <a:pt x="52100" y="11425"/>
                    <a:pt x="79683" y="0"/>
                    <a:pt x="108444" y="0"/>
                  </a:cubicBezTo>
                  <a:close/>
                </a:path>
              </a:pathLst>
            </a:custGeom>
            <a:gradFill>
              <a:gsLst>
                <a:gs pos="0">
                  <a:srgbClr val="02554C">
                    <a:alpha val="69803"/>
                  </a:srgbClr>
                </a:gs>
                <a:gs pos="50000">
                  <a:srgbClr val="00554A">
                    <a:alpha val="16470"/>
                  </a:srgbClr>
                </a:gs>
                <a:gs pos="100000">
                  <a:srgbClr val="0F554D">
                    <a:alpha val="0"/>
                  </a:srgbClr>
                </a:gs>
              </a:gsLst>
              <a:lin ang="0" scaled="0"/>
            </a:gradFill>
            <a:ln>
              <a:noFill/>
            </a:ln>
          </p:spPr>
          <p:txBody>
            <a:bodyPr spcFirstLastPara="1" wrap="square" lIns="60967" tIns="60967" rIns="60967" bIns="60967"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13" name="Google Shape;313;p33"/>
            <p:cNvSpPr txBox="1"/>
            <p:nvPr/>
          </p:nvSpPr>
          <p:spPr>
            <a:xfrm>
              <a:off x="0" y="-38100"/>
              <a:ext cx="1770000" cy="255000"/>
            </a:xfrm>
            <a:prstGeom prst="rect">
              <a:avLst/>
            </a:prstGeom>
            <a:noFill/>
            <a:ln>
              <a:noFill/>
            </a:ln>
          </p:spPr>
          <p:txBody>
            <a:bodyPr spcFirstLastPara="1" wrap="square" lIns="33867" tIns="33867" rIns="33867" bIns="33867" anchor="ctr" anchorCtr="0">
              <a:noAutofit/>
            </a:bodyPr>
            <a:lstStyle/>
            <a:p>
              <a:pPr algn="ctr" defTabSz="1219170">
                <a:lnSpc>
                  <a:spcPct val="147722"/>
                </a:lnSpc>
                <a:buClr>
                  <a:srgbClr val="000000"/>
                </a:buClr>
              </a:pPr>
              <a:endParaRPr sz="1200" kern="0">
                <a:solidFill>
                  <a:srgbClr val="000000"/>
                </a:solidFill>
                <a:latin typeface="Calibri"/>
                <a:ea typeface="Calibri"/>
                <a:cs typeface="Calibri"/>
                <a:sym typeface="Calibri"/>
              </a:endParaRPr>
            </a:p>
          </p:txBody>
        </p:sp>
      </p:grpSp>
      <p:sp>
        <p:nvSpPr>
          <p:cNvPr id="10" name="Content Placeholder 3"/>
          <p:cNvSpPr txBox="1">
            <a:spLocks/>
          </p:cNvSpPr>
          <p:nvPr/>
        </p:nvSpPr>
        <p:spPr>
          <a:xfrm>
            <a:off x="759039" y="1395586"/>
            <a:ext cx="11126816" cy="5236633"/>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380990" indent="-380990" defTabSz="1219170">
              <a:lnSpc>
                <a:spcPct val="150000"/>
              </a:lnSpc>
              <a:buFont typeface="Arial" panose="020B0604020202020204" pitchFamily="34" charset="0"/>
              <a:buChar char="•"/>
            </a:pPr>
            <a:endParaRPr lang="en-US" sz="2133" kern="0" dirty="0">
              <a:latin typeface="Poppins" panose="020B0604020202020204" charset="0"/>
              <a:cs typeface="Poppins" panose="020B0604020202020204" charset="0"/>
            </a:endParaRPr>
          </a:p>
        </p:txBody>
      </p:sp>
      <p:sp>
        <p:nvSpPr>
          <p:cNvPr id="2" name="Rectangle 1"/>
          <p:cNvSpPr/>
          <p:nvPr/>
        </p:nvSpPr>
        <p:spPr>
          <a:xfrm>
            <a:off x="5311515" y="1583656"/>
            <a:ext cx="5306517" cy="4517070"/>
          </a:xfrm>
          <a:prstGeom prst="rect">
            <a:avLst/>
          </a:prstGeom>
        </p:spPr>
        <p:txBody>
          <a:bodyPr wrap="square">
            <a:spAutoFit/>
          </a:bodyPr>
          <a:lstStyle/>
          <a:p>
            <a:pPr marL="380990" indent="-380990" defTabSz="1219170">
              <a:lnSpc>
                <a:spcPct val="120000"/>
              </a:lnSpc>
              <a:buClr>
                <a:srgbClr val="000000"/>
              </a:buClr>
              <a:buFont typeface="Arial" panose="020B0604020202020204" pitchFamily="34" charset="0"/>
              <a:buChar char="•"/>
            </a:pPr>
            <a:r>
              <a:rPr lang="en-US" sz="1867" kern="0" dirty="0">
                <a:solidFill>
                  <a:srgbClr val="000000"/>
                </a:solidFill>
                <a:latin typeface="Arial"/>
                <a:cs typeface="Arial"/>
                <a:sym typeface="Arial"/>
              </a:rPr>
              <a:t>Part A and EHE Care partial awards received </a:t>
            </a:r>
            <a:endParaRPr lang="en-US" sz="1400" kern="0" dirty="0">
              <a:solidFill>
                <a:srgbClr val="FF0000"/>
              </a:solidFill>
              <a:latin typeface="Arial"/>
              <a:cs typeface="Arial"/>
              <a:sym typeface="Arial"/>
            </a:endParaRPr>
          </a:p>
          <a:p>
            <a:pPr marL="380990" indent="-380990" defTabSz="1219170">
              <a:buClr>
                <a:srgbClr val="000000"/>
              </a:buClr>
              <a:buFont typeface="Arial" panose="020B0604020202020204" pitchFamily="34" charset="0"/>
              <a:buChar char="•"/>
            </a:pPr>
            <a:endParaRPr lang="en-US" sz="1867" kern="0" dirty="0">
              <a:solidFill>
                <a:srgbClr val="000000"/>
              </a:solidFill>
              <a:latin typeface="Arial"/>
              <a:cs typeface="Arial"/>
              <a:sym typeface="Arial"/>
            </a:endParaRPr>
          </a:p>
          <a:p>
            <a:pPr marL="380990" indent="-380990" defTabSz="1219170">
              <a:buClr>
                <a:srgbClr val="000000"/>
              </a:buClr>
              <a:buFont typeface="Arial" panose="020B0604020202020204" pitchFamily="34" charset="0"/>
              <a:buChar char="•"/>
            </a:pPr>
            <a:r>
              <a:rPr lang="en-US" sz="1867" kern="0" dirty="0">
                <a:solidFill>
                  <a:srgbClr val="000000"/>
                </a:solidFill>
                <a:latin typeface="Arial"/>
                <a:cs typeface="Arial"/>
                <a:sym typeface="Arial"/>
              </a:rPr>
              <a:t>Part A initial contracts with partial awards were sent out to all sub-recipients, which is in compliance with legislative requirements </a:t>
            </a:r>
          </a:p>
          <a:p>
            <a:pPr marL="380990" indent="-380990" defTabSz="1219170">
              <a:buClr>
                <a:srgbClr val="000000"/>
              </a:buClr>
              <a:buFont typeface="Arial" panose="020B0604020202020204" pitchFamily="34" charset="0"/>
              <a:buChar char="•"/>
            </a:pPr>
            <a:endParaRPr lang="en-US" sz="1867" kern="0" dirty="0">
              <a:solidFill>
                <a:srgbClr val="000000"/>
              </a:solidFill>
              <a:latin typeface="Arial"/>
              <a:cs typeface="Arial"/>
              <a:sym typeface="Arial"/>
            </a:endParaRPr>
          </a:p>
          <a:p>
            <a:pPr marL="380990" indent="-380990" defTabSz="1219170">
              <a:buClr>
                <a:srgbClr val="000000"/>
              </a:buClr>
              <a:buFont typeface="Arial" panose="020B0604020202020204" pitchFamily="34" charset="0"/>
              <a:buChar char="•"/>
            </a:pPr>
            <a:r>
              <a:rPr lang="en-US" sz="1867" kern="0" dirty="0">
                <a:solidFill>
                  <a:srgbClr val="000000"/>
                </a:solidFill>
                <a:latin typeface="Arial"/>
                <a:cs typeface="Arial"/>
                <a:sym typeface="Arial"/>
              </a:rPr>
              <a:t>EHE initial contracts will be disseminated the week of March </a:t>
            </a:r>
            <a:r>
              <a:rPr lang="en-US" sz="1867" kern="0" dirty="0" smtClean="0">
                <a:solidFill>
                  <a:srgbClr val="000000"/>
                </a:solidFill>
                <a:latin typeface="Arial"/>
                <a:cs typeface="Arial"/>
                <a:sym typeface="Arial"/>
              </a:rPr>
              <a:t>16</a:t>
            </a:r>
            <a:r>
              <a:rPr lang="en-US" sz="1867" kern="0" baseline="30000" dirty="0" smtClean="0">
                <a:solidFill>
                  <a:srgbClr val="000000"/>
                </a:solidFill>
                <a:latin typeface="Arial"/>
                <a:cs typeface="Arial"/>
                <a:sym typeface="Arial"/>
              </a:rPr>
              <a:t>th</a:t>
            </a:r>
            <a:endParaRPr lang="en-US" sz="1867" kern="0" dirty="0">
              <a:solidFill>
                <a:srgbClr val="FF0000"/>
              </a:solidFill>
              <a:latin typeface="Arial"/>
              <a:cs typeface="Arial"/>
              <a:sym typeface="Arial"/>
            </a:endParaRPr>
          </a:p>
          <a:p>
            <a:pPr marL="380990" indent="-380990" defTabSz="1219170">
              <a:buClr>
                <a:srgbClr val="000000"/>
              </a:buClr>
              <a:buFont typeface="Arial" panose="020B0604020202020204" pitchFamily="34" charset="0"/>
              <a:buChar char="•"/>
            </a:pPr>
            <a:endParaRPr lang="en-US" sz="1867" kern="0" dirty="0">
              <a:solidFill>
                <a:srgbClr val="000000"/>
              </a:solidFill>
              <a:latin typeface="Arial"/>
              <a:cs typeface="Arial"/>
              <a:sym typeface="Arial"/>
            </a:endParaRPr>
          </a:p>
          <a:p>
            <a:pPr marL="380990" indent="-380990" defTabSz="1219170">
              <a:buClr>
                <a:srgbClr val="000000"/>
              </a:buClr>
              <a:buFont typeface="Arial" panose="020B0604020202020204" pitchFamily="34" charset="0"/>
              <a:buChar char="•"/>
            </a:pPr>
            <a:r>
              <a:rPr lang="en-US" sz="1867" kern="0" dirty="0">
                <a:solidFill>
                  <a:srgbClr val="000000"/>
                </a:solidFill>
                <a:latin typeface="Arial"/>
                <a:cs typeface="Arial"/>
                <a:sym typeface="Arial"/>
              </a:rPr>
              <a:t>Budget meetings will be scheduled after full award is </a:t>
            </a:r>
            <a:r>
              <a:rPr lang="en-US" sz="1867" kern="0" dirty="0" smtClean="0">
                <a:solidFill>
                  <a:srgbClr val="000000"/>
                </a:solidFill>
                <a:latin typeface="Arial"/>
                <a:cs typeface="Arial"/>
                <a:sym typeface="Arial"/>
              </a:rPr>
              <a:t>received</a:t>
            </a:r>
          </a:p>
          <a:p>
            <a:pPr marL="380990" indent="-380990" defTabSz="1219170">
              <a:buClr>
                <a:srgbClr val="000000"/>
              </a:buClr>
              <a:buFont typeface="Arial" panose="020B0604020202020204" pitchFamily="34" charset="0"/>
              <a:buChar char="•"/>
            </a:pPr>
            <a:endParaRPr lang="en-US" sz="1867" kern="0" dirty="0">
              <a:solidFill>
                <a:srgbClr val="000000"/>
              </a:solidFill>
              <a:latin typeface="Arial"/>
              <a:cs typeface="Arial"/>
              <a:sym typeface="Arial"/>
            </a:endParaRPr>
          </a:p>
          <a:p>
            <a:pPr marL="380990" indent="-380990" defTabSz="1219170">
              <a:buClr>
                <a:srgbClr val="000000"/>
              </a:buClr>
              <a:buFont typeface="Arial" panose="020B0604020202020204" pitchFamily="34" charset="0"/>
              <a:buChar char="•"/>
            </a:pPr>
            <a:r>
              <a:rPr lang="en-US" sz="1867" kern="0" dirty="0" smtClean="0">
                <a:solidFill>
                  <a:srgbClr val="000000"/>
                </a:solidFill>
                <a:latin typeface="Arial"/>
                <a:cs typeface="Arial"/>
                <a:sym typeface="Arial"/>
              </a:rPr>
              <a:t>Part A program income monitoring and tracking process is being developed in FY26</a:t>
            </a:r>
            <a:endParaRPr lang="en-US" sz="1867" kern="0" dirty="0">
              <a:solidFill>
                <a:srgbClr val="000000"/>
              </a:solidFill>
              <a:latin typeface="Arial"/>
              <a:cs typeface="Arial"/>
              <a:sym typeface="Arial"/>
            </a:endParaRPr>
          </a:p>
        </p:txBody>
      </p:sp>
      <p:pic>
        <p:nvPicPr>
          <p:cNvPr id="4" name="Picture 3"/>
          <p:cNvPicPr>
            <a:picLocks noChangeAspect="1"/>
          </p:cNvPicPr>
          <p:nvPr/>
        </p:nvPicPr>
        <p:blipFill>
          <a:blip r:embed="rId4"/>
          <a:stretch>
            <a:fillRect/>
          </a:stretch>
        </p:blipFill>
        <p:spPr>
          <a:xfrm>
            <a:off x="1080194" y="1918826"/>
            <a:ext cx="3629511" cy="2741913"/>
          </a:xfrm>
          <a:prstGeom prst="rect">
            <a:avLst/>
          </a:prstGeom>
        </p:spPr>
      </p:pic>
    </p:spTree>
    <p:extLst>
      <p:ext uri="{BB962C8B-B14F-4D97-AF65-F5344CB8AC3E}">
        <p14:creationId xmlns:p14="http://schemas.microsoft.com/office/powerpoint/2010/main" val="287714049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Google Shape;308;p33"/>
          <p:cNvSpPr txBox="1"/>
          <p:nvPr/>
        </p:nvSpPr>
        <p:spPr>
          <a:xfrm>
            <a:off x="759039" y="520142"/>
            <a:ext cx="11226132" cy="802207"/>
          </a:xfrm>
          <a:prstGeom prst="rect">
            <a:avLst/>
          </a:prstGeom>
          <a:noFill/>
          <a:ln>
            <a:noFill/>
          </a:ln>
        </p:spPr>
        <p:txBody>
          <a:bodyPr spcFirstLastPara="1" wrap="square" lIns="0" tIns="0" rIns="0" bIns="0" anchor="t" anchorCtr="0">
            <a:spAutoFit/>
          </a:bodyPr>
          <a:lstStyle/>
          <a:p>
            <a:pPr defTabSz="1219170">
              <a:lnSpc>
                <a:spcPct val="115001"/>
              </a:lnSpc>
              <a:buClr>
                <a:srgbClr val="000000"/>
              </a:buClr>
            </a:pPr>
            <a:r>
              <a:rPr lang="en" sz="4533" b="1" kern="0" dirty="0">
                <a:solidFill>
                  <a:srgbClr val="00564A"/>
                </a:solidFill>
                <a:latin typeface="Arial"/>
                <a:cs typeface="Arial"/>
                <a:sym typeface="Arial"/>
              </a:rPr>
              <a:t>Invoices </a:t>
            </a:r>
            <a:endParaRPr sz="933" kern="0" dirty="0">
              <a:solidFill>
                <a:srgbClr val="000000"/>
              </a:solidFill>
              <a:latin typeface="Arial"/>
              <a:cs typeface="Arial"/>
              <a:sym typeface="Arial"/>
            </a:endParaRPr>
          </a:p>
        </p:txBody>
      </p:sp>
      <p:sp>
        <p:nvSpPr>
          <p:cNvPr id="310" name="Google Shape;310;p33"/>
          <p:cNvSpPr/>
          <p:nvPr/>
        </p:nvSpPr>
        <p:spPr>
          <a:xfrm>
            <a:off x="10978290" y="5807069"/>
            <a:ext cx="907565" cy="773315"/>
          </a:xfrm>
          <a:custGeom>
            <a:avLst/>
            <a:gdLst/>
            <a:ahLst/>
            <a:cxnLst/>
            <a:rect l="l" t="t" r="r" b="b"/>
            <a:pathLst>
              <a:path w="1361347" h="1159971" extrusionOk="0">
                <a:moveTo>
                  <a:pt x="0" y="0"/>
                </a:moveTo>
                <a:lnTo>
                  <a:pt x="1361347" y="0"/>
                </a:lnTo>
                <a:lnTo>
                  <a:pt x="1361347" y="1159971"/>
                </a:lnTo>
                <a:lnTo>
                  <a:pt x="0" y="1159971"/>
                </a:lnTo>
                <a:lnTo>
                  <a:pt x="0" y="0"/>
                </a:lnTo>
                <a:close/>
              </a:path>
            </a:pathLst>
          </a:custGeom>
          <a:blipFill rotWithShape="1">
            <a:blip r:embed="rId3">
              <a:alphaModFix/>
            </a:blip>
            <a:stretch>
              <a:fillRect r="-410464" b="-40890"/>
            </a:stretch>
          </a:blipFill>
          <a:ln>
            <a:noFill/>
          </a:ln>
        </p:spPr>
      </p:sp>
      <p:grpSp>
        <p:nvGrpSpPr>
          <p:cNvPr id="311" name="Google Shape;311;p33"/>
          <p:cNvGrpSpPr/>
          <p:nvPr/>
        </p:nvGrpSpPr>
        <p:grpSpPr>
          <a:xfrm rot="10800000">
            <a:off x="-707543" y="6357710"/>
            <a:ext cx="8363840" cy="645423"/>
            <a:chOff x="0" y="-38100"/>
            <a:chExt cx="1770050" cy="255000"/>
          </a:xfrm>
        </p:grpSpPr>
        <p:sp>
          <p:nvSpPr>
            <p:cNvPr id="312" name="Google Shape;312;p33"/>
            <p:cNvSpPr/>
            <p:nvPr/>
          </p:nvSpPr>
          <p:spPr>
            <a:xfrm>
              <a:off x="0" y="0"/>
              <a:ext cx="1770050" cy="216889"/>
            </a:xfrm>
            <a:custGeom>
              <a:avLst/>
              <a:gdLst/>
              <a:ahLst/>
              <a:cxnLst/>
              <a:rect l="l" t="t" r="r" b="b"/>
              <a:pathLst>
                <a:path w="1770050" h="216889" extrusionOk="0">
                  <a:moveTo>
                    <a:pt x="108444" y="0"/>
                  </a:moveTo>
                  <a:lnTo>
                    <a:pt x="1661606" y="0"/>
                  </a:lnTo>
                  <a:cubicBezTo>
                    <a:pt x="1690367" y="0"/>
                    <a:pt x="1717951" y="11425"/>
                    <a:pt x="1738288" y="31763"/>
                  </a:cubicBezTo>
                  <a:cubicBezTo>
                    <a:pt x="1758625" y="52100"/>
                    <a:pt x="1770050" y="79683"/>
                    <a:pt x="1770050" y="108444"/>
                  </a:cubicBezTo>
                  <a:lnTo>
                    <a:pt x="1770050" y="108444"/>
                  </a:lnTo>
                  <a:cubicBezTo>
                    <a:pt x="1770050" y="137206"/>
                    <a:pt x="1758625" y="164789"/>
                    <a:pt x="1738288" y="185126"/>
                  </a:cubicBezTo>
                  <a:cubicBezTo>
                    <a:pt x="1717951" y="205463"/>
                    <a:pt x="1690367" y="216889"/>
                    <a:pt x="1661606" y="216889"/>
                  </a:cubicBezTo>
                  <a:lnTo>
                    <a:pt x="108444" y="216889"/>
                  </a:lnTo>
                  <a:cubicBezTo>
                    <a:pt x="79683" y="216889"/>
                    <a:pt x="52100" y="205463"/>
                    <a:pt x="31763" y="185126"/>
                  </a:cubicBezTo>
                  <a:cubicBezTo>
                    <a:pt x="11425" y="164789"/>
                    <a:pt x="0" y="137206"/>
                    <a:pt x="0" y="108444"/>
                  </a:cubicBezTo>
                  <a:lnTo>
                    <a:pt x="0" y="108444"/>
                  </a:lnTo>
                  <a:cubicBezTo>
                    <a:pt x="0" y="79683"/>
                    <a:pt x="11425" y="52100"/>
                    <a:pt x="31763" y="31763"/>
                  </a:cubicBezTo>
                  <a:cubicBezTo>
                    <a:pt x="52100" y="11425"/>
                    <a:pt x="79683" y="0"/>
                    <a:pt x="108444" y="0"/>
                  </a:cubicBezTo>
                  <a:close/>
                </a:path>
              </a:pathLst>
            </a:custGeom>
            <a:gradFill>
              <a:gsLst>
                <a:gs pos="0">
                  <a:srgbClr val="02554C">
                    <a:alpha val="69803"/>
                  </a:srgbClr>
                </a:gs>
                <a:gs pos="50000">
                  <a:srgbClr val="00554A">
                    <a:alpha val="16470"/>
                  </a:srgbClr>
                </a:gs>
                <a:gs pos="100000">
                  <a:srgbClr val="0F554D">
                    <a:alpha val="0"/>
                  </a:srgbClr>
                </a:gs>
              </a:gsLst>
              <a:lin ang="0" scaled="0"/>
            </a:gradFill>
            <a:ln>
              <a:noFill/>
            </a:ln>
          </p:spPr>
          <p:txBody>
            <a:bodyPr spcFirstLastPara="1" wrap="square" lIns="60967" tIns="60967" rIns="60967" bIns="60967"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13" name="Google Shape;313;p33"/>
            <p:cNvSpPr txBox="1"/>
            <p:nvPr/>
          </p:nvSpPr>
          <p:spPr>
            <a:xfrm>
              <a:off x="0" y="-38100"/>
              <a:ext cx="1770000" cy="255000"/>
            </a:xfrm>
            <a:prstGeom prst="rect">
              <a:avLst/>
            </a:prstGeom>
            <a:noFill/>
            <a:ln>
              <a:noFill/>
            </a:ln>
          </p:spPr>
          <p:txBody>
            <a:bodyPr spcFirstLastPara="1" wrap="square" lIns="33867" tIns="33867" rIns="33867" bIns="33867" anchor="ctr" anchorCtr="0">
              <a:noAutofit/>
            </a:bodyPr>
            <a:lstStyle/>
            <a:p>
              <a:pPr algn="ctr" defTabSz="1219170">
                <a:lnSpc>
                  <a:spcPct val="147722"/>
                </a:lnSpc>
                <a:buClr>
                  <a:srgbClr val="000000"/>
                </a:buClr>
              </a:pPr>
              <a:endParaRPr sz="1200" kern="0">
                <a:solidFill>
                  <a:srgbClr val="000000"/>
                </a:solidFill>
                <a:latin typeface="Calibri"/>
                <a:ea typeface="Calibri"/>
                <a:cs typeface="Calibri"/>
                <a:sym typeface="Calibri"/>
              </a:endParaRPr>
            </a:p>
          </p:txBody>
        </p:sp>
      </p:grpSp>
      <p:sp>
        <p:nvSpPr>
          <p:cNvPr id="10" name="Content Placeholder 3"/>
          <p:cNvSpPr txBox="1">
            <a:spLocks/>
          </p:cNvSpPr>
          <p:nvPr/>
        </p:nvSpPr>
        <p:spPr>
          <a:xfrm>
            <a:off x="759039" y="1395586"/>
            <a:ext cx="11126816" cy="5236633"/>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380990" indent="-380990" defTabSz="1219170">
              <a:lnSpc>
                <a:spcPct val="150000"/>
              </a:lnSpc>
              <a:buFont typeface="Arial" panose="020B0604020202020204" pitchFamily="34" charset="0"/>
              <a:buChar char="•"/>
            </a:pPr>
            <a:endParaRPr lang="en-US" sz="2133" kern="0" dirty="0">
              <a:latin typeface="Poppins" panose="020B0604020202020204" charset="0"/>
              <a:cs typeface="Poppins" panose="020B0604020202020204" charset="0"/>
            </a:endParaRPr>
          </a:p>
        </p:txBody>
      </p:sp>
      <p:pic>
        <p:nvPicPr>
          <p:cNvPr id="3" name="Picture 2"/>
          <p:cNvPicPr>
            <a:picLocks noChangeAspect="1"/>
          </p:cNvPicPr>
          <p:nvPr/>
        </p:nvPicPr>
        <p:blipFill>
          <a:blip r:embed="rId4"/>
          <a:stretch>
            <a:fillRect/>
          </a:stretch>
        </p:blipFill>
        <p:spPr>
          <a:xfrm>
            <a:off x="728531" y="1577494"/>
            <a:ext cx="2770476" cy="2558527"/>
          </a:xfrm>
          <a:prstGeom prst="rect">
            <a:avLst/>
          </a:prstGeom>
        </p:spPr>
      </p:pic>
      <p:sp>
        <p:nvSpPr>
          <p:cNvPr id="11" name="Content Placeholder 7"/>
          <p:cNvSpPr txBox="1">
            <a:spLocks/>
          </p:cNvSpPr>
          <p:nvPr/>
        </p:nvSpPr>
        <p:spPr>
          <a:xfrm>
            <a:off x="3796497" y="177633"/>
            <a:ext cx="7963383" cy="4641828"/>
          </a:xfrm>
          <a:prstGeom prst="rect">
            <a:avLst/>
          </a:prstGeom>
        </p:spPr>
        <p:txBody>
          <a:bodyPr vert="horz" lIns="121920" tIns="60960" rIns="121920" bIns="6096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457189" indent="-457189" defTabSz="609585">
              <a:defRPr/>
            </a:pPr>
            <a:r>
              <a:rPr lang="en-US" sz="6933" dirty="0">
                <a:solidFill>
                  <a:sysClr val="windowText" lastClr="000000"/>
                </a:solidFill>
                <a:latin typeface="Arial"/>
                <a:sym typeface="Arial"/>
              </a:rPr>
              <a:t>Invoices are due monthly. The dates are listed in contracts.</a:t>
            </a:r>
          </a:p>
          <a:p>
            <a:pPr marL="990575" lvl="1" indent="-457189" defTabSz="609585">
              <a:buFont typeface="Arial"/>
              <a:buChar char="•"/>
              <a:defRPr/>
            </a:pPr>
            <a:r>
              <a:rPr lang="en-US" sz="6400" dirty="0">
                <a:solidFill>
                  <a:sysClr val="windowText" lastClr="000000"/>
                </a:solidFill>
                <a:latin typeface="Arial"/>
                <a:sym typeface="Arial"/>
              </a:rPr>
              <a:t>Submit invoices to </a:t>
            </a:r>
            <a:r>
              <a:rPr lang="en-US" sz="6400" dirty="0">
                <a:solidFill>
                  <a:sysClr val="windowText" lastClr="000000"/>
                </a:solidFill>
                <a:latin typeface="Arial"/>
                <a:sym typeface="Arial"/>
                <a:hlinkClick r:id="rId5"/>
              </a:rPr>
              <a:t>Rwinvoices@ccbh.net</a:t>
            </a:r>
            <a:r>
              <a:rPr lang="en-US" sz="6400" dirty="0">
                <a:solidFill>
                  <a:sysClr val="windowText" lastClr="000000"/>
                </a:solidFill>
                <a:latin typeface="Arial"/>
                <a:sym typeface="Arial"/>
              </a:rPr>
              <a:t> </a:t>
            </a:r>
          </a:p>
          <a:p>
            <a:pPr marL="0" indent="0" defTabSz="609585">
              <a:buNone/>
              <a:defRPr/>
            </a:pPr>
            <a:endParaRPr lang="en-US" sz="6933" dirty="0">
              <a:solidFill>
                <a:sysClr val="windowText" lastClr="000000"/>
              </a:solidFill>
              <a:latin typeface="Arial"/>
              <a:sym typeface="Arial"/>
            </a:endParaRPr>
          </a:p>
          <a:p>
            <a:pPr marL="457189" indent="-457189" defTabSz="609585">
              <a:defRPr/>
            </a:pPr>
            <a:r>
              <a:rPr lang="en-US" sz="6933" dirty="0">
                <a:solidFill>
                  <a:sysClr val="windowText" lastClr="000000"/>
                </a:solidFill>
                <a:latin typeface="Arial"/>
                <a:sym typeface="Arial"/>
              </a:rPr>
              <a:t>For late invoice submissions, an approval must be requested.</a:t>
            </a:r>
          </a:p>
          <a:p>
            <a:pPr marL="457189" indent="-457189" defTabSz="609585">
              <a:defRPr/>
            </a:pPr>
            <a:endParaRPr lang="en-US" sz="6933" dirty="0">
              <a:solidFill>
                <a:sysClr val="windowText" lastClr="000000"/>
              </a:solidFill>
              <a:latin typeface="Arial"/>
              <a:sym typeface="Arial"/>
            </a:endParaRPr>
          </a:p>
          <a:p>
            <a:pPr marL="457189" indent="-457189" defTabSz="609585">
              <a:defRPr/>
            </a:pPr>
            <a:r>
              <a:rPr lang="en-US" sz="6933" dirty="0">
                <a:solidFill>
                  <a:sysClr val="windowText" lastClr="000000"/>
                </a:solidFill>
                <a:latin typeface="Arial"/>
                <a:sym typeface="Arial"/>
              </a:rPr>
              <a:t>Backup documentation must be included with all invoices and align with data reported in </a:t>
            </a:r>
            <a:r>
              <a:rPr lang="en-US" sz="6933" dirty="0" err="1">
                <a:solidFill>
                  <a:sysClr val="windowText" lastClr="000000"/>
                </a:solidFill>
                <a:latin typeface="Arial"/>
                <a:sym typeface="Arial"/>
              </a:rPr>
              <a:t>CAREWare</a:t>
            </a:r>
            <a:r>
              <a:rPr lang="en-US" sz="6933" dirty="0">
                <a:solidFill>
                  <a:sysClr val="windowText" lastClr="000000"/>
                </a:solidFill>
                <a:latin typeface="Arial"/>
                <a:sym typeface="Arial"/>
              </a:rPr>
              <a:t>.</a:t>
            </a:r>
          </a:p>
          <a:p>
            <a:pPr marL="457189" indent="-457189" defTabSz="609585">
              <a:defRPr/>
            </a:pPr>
            <a:endParaRPr lang="en-US" sz="6933" dirty="0">
              <a:solidFill>
                <a:sysClr val="windowText" lastClr="000000"/>
              </a:solidFill>
              <a:latin typeface="Arial"/>
              <a:sym typeface="Arial"/>
            </a:endParaRPr>
          </a:p>
          <a:p>
            <a:pPr marL="457189" indent="-457189" defTabSz="609585">
              <a:defRPr/>
            </a:pPr>
            <a:r>
              <a:rPr lang="en-US" sz="6933" dirty="0">
                <a:solidFill>
                  <a:sysClr val="windowText" lastClr="000000"/>
                </a:solidFill>
                <a:latin typeface="Arial"/>
                <a:sym typeface="Arial"/>
              </a:rPr>
              <a:t>Program lead should monitor time and effort between budget and CW units.</a:t>
            </a:r>
          </a:p>
          <a:p>
            <a:pPr marL="457189" indent="-457189" defTabSz="609585">
              <a:defRPr/>
            </a:pPr>
            <a:endParaRPr lang="en-US" sz="6933" dirty="0">
              <a:solidFill>
                <a:sysClr val="windowText" lastClr="000000"/>
              </a:solidFill>
              <a:latin typeface="Arial"/>
              <a:sym typeface="Arial"/>
            </a:endParaRPr>
          </a:p>
          <a:p>
            <a:pPr marL="457189" indent="-457189" defTabSz="609585">
              <a:defRPr/>
            </a:pPr>
            <a:r>
              <a:rPr lang="en-US" sz="6933" dirty="0">
                <a:solidFill>
                  <a:sysClr val="windowText" lastClr="000000"/>
                </a:solidFill>
                <a:latin typeface="Arial"/>
                <a:sym typeface="Arial"/>
              </a:rPr>
              <a:t>Administrative costs cannot exceed 10% of total invoice</a:t>
            </a:r>
          </a:p>
          <a:p>
            <a:pPr marL="457189" indent="-457189" defTabSz="609585">
              <a:defRPr/>
            </a:pPr>
            <a:endParaRPr lang="en-US" sz="6933" dirty="0">
              <a:solidFill>
                <a:sysClr val="windowText" lastClr="000000"/>
              </a:solidFill>
              <a:latin typeface="Arial"/>
              <a:sym typeface="Arial"/>
            </a:endParaRPr>
          </a:p>
          <a:p>
            <a:pPr marL="457189" indent="-457189" defTabSz="609585">
              <a:defRPr/>
            </a:pPr>
            <a:r>
              <a:rPr lang="en-US" sz="6933" dirty="0">
                <a:solidFill>
                  <a:sysClr val="windowText" lastClr="000000"/>
                </a:solidFill>
                <a:latin typeface="Arial"/>
                <a:sym typeface="Arial"/>
              </a:rPr>
              <a:t>Cannot pay FTE percentages higher than what is listed on the approved budget</a:t>
            </a:r>
          </a:p>
          <a:p>
            <a:pPr marL="457189" indent="-457189" defTabSz="609585">
              <a:defRPr/>
            </a:pPr>
            <a:endParaRPr lang="en-US" sz="6933" dirty="0">
              <a:solidFill>
                <a:sysClr val="windowText" lastClr="000000"/>
              </a:solidFill>
              <a:latin typeface="Arial"/>
              <a:sym typeface="Arial"/>
            </a:endParaRPr>
          </a:p>
          <a:p>
            <a:pPr marL="457189" indent="-457189" defTabSz="609585">
              <a:defRPr/>
            </a:pPr>
            <a:r>
              <a:rPr lang="en-US" sz="6933" dirty="0">
                <a:solidFill>
                  <a:sysClr val="windowText" lastClr="000000"/>
                </a:solidFill>
                <a:latin typeface="Arial"/>
                <a:sym typeface="Arial"/>
              </a:rPr>
              <a:t>Please update cover letter to include the correct name of Grant Supervisor</a:t>
            </a:r>
          </a:p>
          <a:p>
            <a:pPr marL="533387" lvl="1" indent="0" defTabSz="609585">
              <a:buNone/>
              <a:defRPr/>
            </a:pPr>
            <a:r>
              <a:rPr lang="en-US" sz="6933" dirty="0">
                <a:solidFill>
                  <a:sysClr val="windowText" lastClr="000000"/>
                </a:solidFill>
                <a:latin typeface="Arial"/>
                <a:sym typeface="Arial"/>
              </a:rPr>
              <a:t>        Part A: Anastassia Idov  </a:t>
            </a:r>
          </a:p>
          <a:p>
            <a:pPr marL="533387" lvl="1" indent="0" defTabSz="609585">
              <a:buNone/>
              <a:defRPr/>
            </a:pPr>
            <a:r>
              <a:rPr lang="en-US" sz="6933" dirty="0">
                <a:solidFill>
                  <a:sysClr val="windowText" lastClr="000000"/>
                </a:solidFill>
                <a:latin typeface="Arial"/>
                <a:sym typeface="Arial"/>
              </a:rPr>
              <a:t>        EHE: Erin Lark Turcoliveri</a:t>
            </a:r>
          </a:p>
          <a:p>
            <a:pPr marL="457189" indent="-457189" defTabSz="609585">
              <a:defRPr/>
            </a:pPr>
            <a:endParaRPr lang="en-US" sz="6933" dirty="0">
              <a:solidFill>
                <a:sysClr val="windowText" lastClr="000000"/>
              </a:solidFill>
              <a:latin typeface="Arial"/>
              <a:sym typeface="Arial"/>
            </a:endParaRPr>
          </a:p>
          <a:p>
            <a:pPr marL="457189" indent="-457189" defTabSz="609585">
              <a:defRPr/>
            </a:pPr>
            <a:r>
              <a:rPr lang="en-US" sz="6933" dirty="0">
                <a:solidFill>
                  <a:sysClr val="windowText" lastClr="000000"/>
                </a:solidFill>
                <a:latin typeface="Arial"/>
                <a:sym typeface="Arial"/>
              </a:rPr>
              <a:t>Please include Program Supervisors on all communication:</a:t>
            </a:r>
          </a:p>
          <a:p>
            <a:pPr marL="990575" lvl="1" indent="-380990" defTabSz="609585">
              <a:buFont typeface="Arial" panose="020B0604020202020204" pitchFamily="34" charset="0"/>
              <a:buChar char="•"/>
              <a:defRPr/>
            </a:pPr>
            <a:r>
              <a:rPr lang="en-US" sz="6933" dirty="0">
                <a:solidFill>
                  <a:sysClr val="windowText" lastClr="000000"/>
                </a:solidFill>
                <a:latin typeface="Arial"/>
                <a:sym typeface="Arial"/>
              </a:rPr>
              <a:t>Part A: Anastassia Idov  </a:t>
            </a:r>
            <a:r>
              <a:rPr lang="en-US" sz="6933" dirty="0">
                <a:solidFill>
                  <a:sysClr val="windowText" lastClr="000000"/>
                </a:solidFill>
                <a:latin typeface="Arial"/>
                <a:sym typeface="Arial"/>
                <a:hlinkClick r:id="rId6"/>
              </a:rPr>
              <a:t>AIdov@ccbh.net</a:t>
            </a:r>
            <a:endParaRPr lang="en-US" sz="6933" dirty="0">
              <a:solidFill>
                <a:sysClr val="windowText" lastClr="000000"/>
              </a:solidFill>
              <a:latin typeface="Arial"/>
              <a:sym typeface="Arial"/>
            </a:endParaRPr>
          </a:p>
          <a:p>
            <a:pPr marL="990575" lvl="1" indent="-380990" defTabSz="609585">
              <a:buFont typeface="Arial" panose="020B0604020202020204" pitchFamily="34" charset="0"/>
              <a:buChar char="•"/>
              <a:defRPr/>
            </a:pPr>
            <a:r>
              <a:rPr lang="en-US" sz="6933" dirty="0">
                <a:solidFill>
                  <a:sysClr val="windowText" lastClr="000000"/>
                </a:solidFill>
                <a:latin typeface="Arial"/>
                <a:sym typeface="Arial"/>
              </a:rPr>
              <a:t>EHE: Erin Lark Turcoliveri </a:t>
            </a:r>
            <a:r>
              <a:rPr lang="en-US" sz="6933" dirty="0">
                <a:solidFill>
                  <a:sysClr val="windowText" lastClr="000000"/>
                </a:solidFill>
                <a:latin typeface="Arial"/>
                <a:sym typeface="Arial"/>
                <a:hlinkClick r:id="rId7"/>
              </a:rPr>
              <a:t>elark@ccbh.net</a:t>
            </a:r>
            <a:r>
              <a:rPr lang="en-US" sz="6933" dirty="0">
                <a:solidFill>
                  <a:sysClr val="windowText" lastClr="000000"/>
                </a:solidFill>
                <a:latin typeface="Arial"/>
                <a:sym typeface="Arial"/>
              </a:rPr>
              <a:t> </a:t>
            </a:r>
          </a:p>
          <a:p>
            <a:pPr marL="457189" indent="-457189" defTabSz="609585">
              <a:buFont typeface="Arial" panose="020B0604020202020204" pitchFamily="34" charset="0"/>
              <a:buChar char="•"/>
              <a:defRPr/>
            </a:pPr>
            <a:endParaRPr lang="en-US" sz="4267" dirty="0">
              <a:solidFill>
                <a:sysClr val="windowText" lastClr="000000"/>
              </a:solidFill>
              <a:latin typeface="Arial"/>
              <a:sym typeface="Arial"/>
            </a:endParaRPr>
          </a:p>
          <a:p>
            <a:pPr marL="0" indent="0" defTabSz="609585">
              <a:buNone/>
              <a:defRPr/>
            </a:pPr>
            <a:endParaRPr lang="en-US" sz="4267" dirty="0">
              <a:solidFill>
                <a:sysClr val="windowText" lastClr="000000"/>
              </a:solidFill>
              <a:latin typeface="Arial"/>
              <a:sym typeface="Arial"/>
            </a:endParaRPr>
          </a:p>
          <a:p>
            <a:pPr marL="457189" indent="-457189" defTabSz="609585">
              <a:defRPr/>
            </a:pPr>
            <a:endParaRPr lang="en-US" sz="4267" dirty="0">
              <a:solidFill>
                <a:sysClr val="windowText" lastClr="000000"/>
              </a:solidFill>
              <a:latin typeface="Arial"/>
              <a:sym typeface="Arial"/>
            </a:endParaRPr>
          </a:p>
          <a:p>
            <a:pPr marL="457189" indent="-457189" defTabSz="609585">
              <a:defRPr/>
            </a:pPr>
            <a:endParaRPr lang="en-US" sz="4267" dirty="0">
              <a:solidFill>
                <a:sysClr val="windowText" lastClr="000000"/>
              </a:solidFill>
              <a:latin typeface="Arial"/>
              <a:sym typeface="Arial"/>
            </a:endParaRPr>
          </a:p>
        </p:txBody>
      </p:sp>
    </p:spTree>
    <p:extLst>
      <p:ext uri="{BB962C8B-B14F-4D97-AF65-F5344CB8AC3E}">
        <p14:creationId xmlns:p14="http://schemas.microsoft.com/office/powerpoint/2010/main" val="87744797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Google Shape;308;p33"/>
          <p:cNvSpPr txBox="1"/>
          <p:nvPr/>
        </p:nvSpPr>
        <p:spPr>
          <a:xfrm>
            <a:off x="759039" y="520142"/>
            <a:ext cx="11226132" cy="802207"/>
          </a:xfrm>
          <a:prstGeom prst="rect">
            <a:avLst/>
          </a:prstGeom>
          <a:noFill/>
          <a:ln>
            <a:noFill/>
          </a:ln>
        </p:spPr>
        <p:txBody>
          <a:bodyPr spcFirstLastPara="1" wrap="square" lIns="0" tIns="0" rIns="0" bIns="0" anchor="t" anchorCtr="0">
            <a:spAutoFit/>
          </a:bodyPr>
          <a:lstStyle/>
          <a:p>
            <a:pPr defTabSz="1219170">
              <a:lnSpc>
                <a:spcPct val="115001"/>
              </a:lnSpc>
              <a:buClr>
                <a:srgbClr val="000000"/>
              </a:buClr>
            </a:pPr>
            <a:r>
              <a:rPr lang="en" sz="4533" b="1" kern="0" dirty="0">
                <a:solidFill>
                  <a:srgbClr val="00564A"/>
                </a:solidFill>
                <a:latin typeface="Arial"/>
                <a:cs typeface="Arial"/>
                <a:sym typeface="Arial"/>
              </a:rPr>
              <a:t>Communication </a:t>
            </a:r>
            <a:endParaRPr sz="933" kern="0" dirty="0">
              <a:solidFill>
                <a:srgbClr val="000000"/>
              </a:solidFill>
              <a:latin typeface="Arial"/>
              <a:cs typeface="Arial"/>
              <a:sym typeface="Arial"/>
            </a:endParaRPr>
          </a:p>
        </p:txBody>
      </p:sp>
      <p:sp>
        <p:nvSpPr>
          <p:cNvPr id="310" name="Google Shape;310;p33"/>
          <p:cNvSpPr/>
          <p:nvPr/>
        </p:nvSpPr>
        <p:spPr>
          <a:xfrm>
            <a:off x="10978290" y="5807069"/>
            <a:ext cx="907565" cy="773315"/>
          </a:xfrm>
          <a:custGeom>
            <a:avLst/>
            <a:gdLst/>
            <a:ahLst/>
            <a:cxnLst/>
            <a:rect l="l" t="t" r="r" b="b"/>
            <a:pathLst>
              <a:path w="1361347" h="1159971" extrusionOk="0">
                <a:moveTo>
                  <a:pt x="0" y="0"/>
                </a:moveTo>
                <a:lnTo>
                  <a:pt x="1361347" y="0"/>
                </a:lnTo>
                <a:lnTo>
                  <a:pt x="1361347" y="1159971"/>
                </a:lnTo>
                <a:lnTo>
                  <a:pt x="0" y="1159971"/>
                </a:lnTo>
                <a:lnTo>
                  <a:pt x="0" y="0"/>
                </a:lnTo>
                <a:close/>
              </a:path>
            </a:pathLst>
          </a:custGeom>
          <a:blipFill rotWithShape="1">
            <a:blip r:embed="rId3">
              <a:alphaModFix/>
            </a:blip>
            <a:stretch>
              <a:fillRect r="-410464" b="-40890"/>
            </a:stretch>
          </a:blipFill>
          <a:ln>
            <a:noFill/>
          </a:ln>
        </p:spPr>
      </p:sp>
      <p:grpSp>
        <p:nvGrpSpPr>
          <p:cNvPr id="311" name="Google Shape;311;p33"/>
          <p:cNvGrpSpPr/>
          <p:nvPr/>
        </p:nvGrpSpPr>
        <p:grpSpPr>
          <a:xfrm rot="10800000">
            <a:off x="-707543" y="6357710"/>
            <a:ext cx="8363840" cy="645423"/>
            <a:chOff x="0" y="-38100"/>
            <a:chExt cx="1770050" cy="255000"/>
          </a:xfrm>
        </p:grpSpPr>
        <p:sp>
          <p:nvSpPr>
            <p:cNvPr id="312" name="Google Shape;312;p33"/>
            <p:cNvSpPr/>
            <p:nvPr/>
          </p:nvSpPr>
          <p:spPr>
            <a:xfrm>
              <a:off x="0" y="0"/>
              <a:ext cx="1770050" cy="216889"/>
            </a:xfrm>
            <a:custGeom>
              <a:avLst/>
              <a:gdLst/>
              <a:ahLst/>
              <a:cxnLst/>
              <a:rect l="l" t="t" r="r" b="b"/>
              <a:pathLst>
                <a:path w="1770050" h="216889" extrusionOk="0">
                  <a:moveTo>
                    <a:pt x="108444" y="0"/>
                  </a:moveTo>
                  <a:lnTo>
                    <a:pt x="1661606" y="0"/>
                  </a:lnTo>
                  <a:cubicBezTo>
                    <a:pt x="1690367" y="0"/>
                    <a:pt x="1717951" y="11425"/>
                    <a:pt x="1738288" y="31763"/>
                  </a:cubicBezTo>
                  <a:cubicBezTo>
                    <a:pt x="1758625" y="52100"/>
                    <a:pt x="1770050" y="79683"/>
                    <a:pt x="1770050" y="108444"/>
                  </a:cubicBezTo>
                  <a:lnTo>
                    <a:pt x="1770050" y="108444"/>
                  </a:lnTo>
                  <a:cubicBezTo>
                    <a:pt x="1770050" y="137206"/>
                    <a:pt x="1758625" y="164789"/>
                    <a:pt x="1738288" y="185126"/>
                  </a:cubicBezTo>
                  <a:cubicBezTo>
                    <a:pt x="1717951" y="205463"/>
                    <a:pt x="1690367" y="216889"/>
                    <a:pt x="1661606" y="216889"/>
                  </a:cubicBezTo>
                  <a:lnTo>
                    <a:pt x="108444" y="216889"/>
                  </a:lnTo>
                  <a:cubicBezTo>
                    <a:pt x="79683" y="216889"/>
                    <a:pt x="52100" y="205463"/>
                    <a:pt x="31763" y="185126"/>
                  </a:cubicBezTo>
                  <a:cubicBezTo>
                    <a:pt x="11425" y="164789"/>
                    <a:pt x="0" y="137206"/>
                    <a:pt x="0" y="108444"/>
                  </a:cubicBezTo>
                  <a:lnTo>
                    <a:pt x="0" y="108444"/>
                  </a:lnTo>
                  <a:cubicBezTo>
                    <a:pt x="0" y="79683"/>
                    <a:pt x="11425" y="52100"/>
                    <a:pt x="31763" y="31763"/>
                  </a:cubicBezTo>
                  <a:cubicBezTo>
                    <a:pt x="52100" y="11425"/>
                    <a:pt x="79683" y="0"/>
                    <a:pt x="108444" y="0"/>
                  </a:cubicBezTo>
                  <a:close/>
                </a:path>
              </a:pathLst>
            </a:custGeom>
            <a:gradFill>
              <a:gsLst>
                <a:gs pos="0">
                  <a:srgbClr val="02554C">
                    <a:alpha val="69803"/>
                  </a:srgbClr>
                </a:gs>
                <a:gs pos="50000">
                  <a:srgbClr val="00554A">
                    <a:alpha val="16470"/>
                  </a:srgbClr>
                </a:gs>
                <a:gs pos="100000">
                  <a:srgbClr val="0F554D">
                    <a:alpha val="0"/>
                  </a:srgbClr>
                </a:gs>
              </a:gsLst>
              <a:lin ang="0" scaled="0"/>
            </a:gradFill>
            <a:ln>
              <a:noFill/>
            </a:ln>
          </p:spPr>
          <p:txBody>
            <a:bodyPr spcFirstLastPara="1" wrap="square" lIns="60967" tIns="60967" rIns="60967" bIns="60967"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13" name="Google Shape;313;p33"/>
            <p:cNvSpPr txBox="1"/>
            <p:nvPr/>
          </p:nvSpPr>
          <p:spPr>
            <a:xfrm>
              <a:off x="0" y="-38100"/>
              <a:ext cx="1770000" cy="255000"/>
            </a:xfrm>
            <a:prstGeom prst="rect">
              <a:avLst/>
            </a:prstGeom>
            <a:noFill/>
            <a:ln>
              <a:noFill/>
            </a:ln>
          </p:spPr>
          <p:txBody>
            <a:bodyPr spcFirstLastPara="1" wrap="square" lIns="33867" tIns="33867" rIns="33867" bIns="33867" anchor="ctr" anchorCtr="0">
              <a:noAutofit/>
            </a:bodyPr>
            <a:lstStyle/>
            <a:p>
              <a:pPr algn="ctr" defTabSz="1219170">
                <a:lnSpc>
                  <a:spcPct val="147722"/>
                </a:lnSpc>
                <a:buClr>
                  <a:srgbClr val="000000"/>
                </a:buClr>
              </a:pPr>
              <a:endParaRPr sz="1200" kern="0">
                <a:solidFill>
                  <a:srgbClr val="000000"/>
                </a:solidFill>
                <a:latin typeface="Calibri"/>
                <a:ea typeface="Calibri"/>
                <a:cs typeface="Calibri"/>
                <a:sym typeface="Calibri"/>
              </a:endParaRPr>
            </a:p>
          </p:txBody>
        </p:sp>
      </p:grpSp>
      <p:sp>
        <p:nvSpPr>
          <p:cNvPr id="10" name="Content Placeholder 3"/>
          <p:cNvSpPr txBox="1">
            <a:spLocks/>
          </p:cNvSpPr>
          <p:nvPr/>
        </p:nvSpPr>
        <p:spPr>
          <a:xfrm>
            <a:off x="759039" y="1395586"/>
            <a:ext cx="11126816" cy="5236633"/>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380990" indent="-380990" defTabSz="1219170">
              <a:lnSpc>
                <a:spcPct val="150000"/>
              </a:lnSpc>
              <a:buFont typeface="Arial" panose="020B0604020202020204" pitchFamily="34" charset="0"/>
              <a:buChar char="•"/>
            </a:pPr>
            <a:endParaRPr lang="en-US" sz="2133" kern="0" dirty="0">
              <a:latin typeface="Poppins" panose="020B0604020202020204" charset="0"/>
              <a:cs typeface="Poppins" panose="020B0604020202020204" charset="0"/>
            </a:endParaRPr>
          </a:p>
        </p:txBody>
      </p:sp>
      <p:pic>
        <p:nvPicPr>
          <p:cNvPr id="13" name="Picture 12" descr="Icon &lt;strong&gt;Leader&lt;/strong&gt; Leadership · Free image on Pixabay"/>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48718" y="1341880"/>
            <a:ext cx="3228345" cy="3650531"/>
          </a:xfrm>
          <a:prstGeom prst="rect">
            <a:avLst/>
          </a:prstGeom>
        </p:spPr>
      </p:pic>
      <p:sp>
        <p:nvSpPr>
          <p:cNvPr id="14" name="Content Placeholder 2"/>
          <p:cNvSpPr txBox="1">
            <a:spLocks/>
          </p:cNvSpPr>
          <p:nvPr/>
        </p:nvSpPr>
        <p:spPr>
          <a:xfrm>
            <a:off x="5126636" y="1219339"/>
            <a:ext cx="6340840" cy="4157133"/>
          </a:xfrm>
          <a:prstGeom prst="rect">
            <a:avLst/>
          </a:prstGeom>
        </p:spPr>
        <p:txBody>
          <a:bodyPr vert="horz" lIns="121920" tIns="60960" rIns="121920" bIns="60960" rtlCol="0">
            <a:normAutofit fontScale="475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defTabSz="609585">
              <a:buNone/>
              <a:defRPr/>
            </a:pPr>
            <a:endParaRPr lang="en-US" sz="3067" dirty="0">
              <a:solidFill>
                <a:sysClr val="windowText" lastClr="000000"/>
              </a:solidFill>
              <a:latin typeface="Arial"/>
              <a:sym typeface="Arial"/>
            </a:endParaRPr>
          </a:p>
          <a:p>
            <a:pPr marL="0" indent="0" defTabSz="609585">
              <a:buNone/>
              <a:defRPr/>
            </a:pPr>
            <a:endParaRPr lang="en-US" sz="3067" dirty="0">
              <a:solidFill>
                <a:sysClr val="windowText" lastClr="000000"/>
              </a:solidFill>
              <a:latin typeface="Arial"/>
              <a:sym typeface="Arial"/>
            </a:endParaRPr>
          </a:p>
          <a:p>
            <a:pPr marL="0" indent="0" defTabSz="609585">
              <a:buNone/>
              <a:defRPr/>
            </a:pPr>
            <a:r>
              <a:rPr lang="en-US" sz="3067" dirty="0">
                <a:solidFill>
                  <a:sysClr val="windowText" lastClr="000000"/>
                </a:solidFill>
                <a:latin typeface="Arial"/>
                <a:sym typeface="Arial"/>
              </a:rPr>
              <a:t>     </a:t>
            </a:r>
            <a:r>
              <a:rPr lang="en-US" sz="3067" b="1" dirty="0">
                <a:solidFill>
                  <a:sysClr val="windowText" lastClr="000000"/>
                </a:solidFill>
                <a:latin typeface="Arial"/>
                <a:sym typeface="Arial"/>
              </a:rPr>
              <a:t>Designate a Program Contact</a:t>
            </a:r>
          </a:p>
          <a:p>
            <a:pPr marL="990575" lvl="1" indent="-380990" defTabSz="609585">
              <a:defRPr/>
            </a:pPr>
            <a:r>
              <a:rPr lang="en-US" sz="3200" dirty="0">
                <a:solidFill>
                  <a:sysClr val="windowText" lastClr="000000"/>
                </a:solidFill>
                <a:latin typeface="Arial"/>
                <a:sym typeface="Arial"/>
              </a:rPr>
              <a:t>This individual acts as the liaison between CCBH and respective agency</a:t>
            </a:r>
          </a:p>
          <a:p>
            <a:pPr marL="990575" lvl="1" indent="-380990" defTabSz="609585">
              <a:defRPr/>
            </a:pPr>
            <a:r>
              <a:rPr lang="en-US" sz="3200" dirty="0">
                <a:solidFill>
                  <a:sysClr val="windowText" lastClr="000000"/>
                </a:solidFill>
                <a:latin typeface="Arial"/>
                <a:sym typeface="Arial"/>
              </a:rPr>
              <a:t>Responsible for dissemination of materials to applicable staff</a:t>
            </a:r>
          </a:p>
          <a:p>
            <a:pPr marL="990575" lvl="1" indent="-380990" defTabSz="609585">
              <a:defRPr/>
            </a:pPr>
            <a:r>
              <a:rPr lang="en-US" sz="3200" dirty="0">
                <a:solidFill>
                  <a:sysClr val="windowText" lastClr="000000"/>
                </a:solidFill>
                <a:latin typeface="Arial"/>
                <a:sym typeface="Arial"/>
              </a:rPr>
              <a:t>This team member is responsible for all requirements of the program being accomplished</a:t>
            </a:r>
          </a:p>
          <a:p>
            <a:pPr marL="609585" lvl="1" indent="0" defTabSz="609585">
              <a:buNone/>
              <a:defRPr/>
            </a:pPr>
            <a:endParaRPr lang="en-US" sz="3200" dirty="0">
              <a:solidFill>
                <a:sysClr val="windowText" lastClr="000000"/>
              </a:solidFill>
              <a:latin typeface="Arial"/>
              <a:sym typeface="Arial"/>
            </a:endParaRPr>
          </a:p>
          <a:p>
            <a:pPr marL="609585" lvl="1" indent="0" defTabSz="609585">
              <a:buNone/>
              <a:defRPr/>
            </a:pPr>
            <a:r>
              <a:rPr lang="en-US" sz="3200" b="1" dirty="0">
                <a:solidFill>
                  <a:sysClr val="windowText" lastClr="000000"/>
                </a:solidFill>
                <a:latin typeface="Arial"/>
                <a:sym typeface="Arial"/>
              </a:rPr>
              <a:t>Designate a Fiscal Contact</a:t>
            </a:r>
          </a:p>
          <a:p>
            <a:pPr marL="990575" lvl="1" indent="-380990" defTabSz="609585">
              <a:defRPr/>
            </a:pPr>
            <a:r>
              <a:rPr lang="en-US" sz="3200" dirty="0">
                <a:solidFill>
                  <a:sysClr val="windowText" lastClr="000000"/>
                </a:solidFill>
                <a:latin typeface="Arial"/>
                <a:sym typeface="Arial"/>
              </a:rPr>
              <a:t>This individual should be a point person for all fiscal needs</a:t>
            </a:r>
          </a:p>
          <a:p>
            <a:pPr marL="609585" lvl="1" indent="0" defTabSz="609585">
              <a:buNone/>
              <a:defRPr/>
            </a:pPr>
            <a:endParaRPr lang="en-US" sz="3200" dirty="0">
              <a:solidFill>
                <a:sysClr val="windowText" lastClr="000000"/>
              </a:solidFill>
              <a:latin typeface="Arial"/>
              <a:sym typeface="Arial"/>
            </a:endParaRPr>
          </a:p>
          <a:p>
            <a:pPr marL="609585" lvl="1" indent="0" defTabSz="609585">
              <a:buNone/>
              <a:defRPr/>
            </a:pPr>
            <a:r>
              <a:rPr lang="en-US" sz="3200" b="1" dirty="0">
                <a:solidFill>
                  <a:sysClr val="windowText" lastClr="000000"/>
                </a:solidFill>
                <a:latin typeface="Arial"/>
                <a:sym typeface="Arial"/>
              </a:rPr>
              <a:t>Designate CQM Representative</a:t>
            </a:r>
          </a:p>
          <a:p>
            <a:pPr marL="990575" lvl="1" indent="-380990" defTabSz="609585">
              <a:defRPr/>
            </a:pPr>
            <a:r>
              <a:rPr lang="en-US" sz="3200" dirty="0">
                <a:solidFill>
                  <a:sysClr val="windowText" lastClr="000000"/>
                </a:solidFill>
                <a:latin typeface="Arial"/>
                <a:sym typeface="Arial"/>
              </a:rPr>
              <a:t>This individual is the lead for CQM activities</a:t>
            </a:r>
          </a:p>
          <a:p>
            <a:pPr marL="609585" lvl="1" indent="0" defTabSz="609585">
              <a:buNone/>
              <a:defRPr/>
            </a:pPr>
            <a:endParaRPr lang="en-US" sz="3200" dirty="0">
              <a:solidFill>
                <a:sysClr val="windowText" lastClr="000000"/>
              </a:solidFill>
              <a:latin typeface="Arial"/>
              <a:sym typeface="Arial"/>
            </a:endParaRPr>
          </a:p>
          <a:p>
            <a:pPr marL="609585" lvl="1" indent="0" defTabSz="609585">
              <a:buNone/>
              <a:defRPr/>
            </a:pPr>
            <a:endParaRPr lang="en-US" sz="3200" dirty="0">
              <a:solidFill>
                <a:sysClr val="windowText" lastClr="000000"/>
              </a:solidFill>
              <a:latin typeface="Arial"/>
              <a:sym typeface="Arial"/>
            </a:endParaRPr>
          </a:p>
        </p:txBody>
      </p:sp>
    </p:spTree>
    <p:extLst>
      <p:ext uri="{BB962C8B-B14F-4D97-AF65-F5344CB8AC3E}">
        <p14:creationId xmlns:p14="http://schemas.microsoft.com/office/powerpoint/2010/main" val="407902719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Google Shape;308;p33"/>
          <p:cNvSpPr txBox="1"/>
          <p:nvPr/>
        </p:nvSpPr>
        <p:spPr>
          <a:xfrm>
            <a:off x="759039" y="520142"/>
            <a:ext cx="11226132" cy="802207"/>
          </a:xfrm>
          <a:prstGeom prst="rect">
            <a:avLst/>
          </a:prstGeom>
          <a:noFill/>
          <a:ln>
            <a:noFill/>
          </a:ln>
        </p:spPr>
        <p:txBody>
          <a:bodyPr spcFirstLastPara="1" wrap="square" lIns="0" tIns="0" rIns="0" bIns="0" anchor="t" anchorCtr="0">
            <a:spAutoFit/>
          </a:bodyPr>
          <a:lstStyle/>
          <a:p>
            <a:pPr defTabSz="1219170">
              <a:lnSpc>
                <a:spcPct val="115001"/>
              </a:lnSpc>
              <a:buClr>
                <a:srgbClr val="000000"/>
              </a:buClr>
            </a:pPr>
            <a:r>
              <a:rPr lang="en" sz="4533" b="1" kern="0" dirty="0">
                <a:solidFill>
                  <a:srgbClr val="00564A"/>
                </a:solidFill>
                <a:latin typeface="Arial"/>
                <a:cs typeface="Arial"/>
                <a:sym typeface="Arial"/>
              </a:rPr>
              <a:t>Reporting Submissions </a:t>
            </a:r>
            <a:endParaRPr sz="933" kern="0" dirty="0">
              <a:solidFill>
                <a:srgbClr val="000000"/>
              </a:solidFill>
              <a:latin typeface="Arial"/>
              <a:cs typeface="Arial"/>
              <a:sym typeface="Arial"/>
            </a:endParaRPr>
          </a:p>
        </p:txBody>
      </p:sp>
      <p:sp>
        <p:nvSpPr>
          <p:cNvPr id="310" name="Google Shape;310;p33"/>
          <p:cNvSpPr/>
          <p:nvPr/>
        </p:nvSpPr>
        <p:spPr>
          <a:xfrm>
            <a:off x="10978290" y="5807069"/>
            <a:ext cx="907565" cy="773315"/>
          </a:xfrm>
          <a:custGeom>
            <a:avLst/>
            <a:gdLst/>
            <a:ahLst/>
            <a:cxnLst/>
            <a:rect l="l" t="t" r="r" b="b"/>
            <a:pathLst>
              <a:path w="1361347" h="1159971" extrusionOk="0">
                <a:moveTo>
                  <a:pt x="0" y="0"/>
                </a:moveTo>
                <a:lnTo>
                  <a:pt x="1361347" y="0"/>
                </a:lnTo>
                <a:lnTo>
                  <a:pt x="1361347" y="1159971"/>
                </a:lnTo>
                <a:lnTo>
                  <a:pt x="0" y="1159971"/>
                </a:lnTo>
                <a:lnTo>
                  <a:pt x="0" y="0"/>
                </a:lnTo>
                <a:close/>
              </a:path>
            </a:pathLst>
          </a:custGeom>
          <a:blipFill rotWithShape="1">
            <a:blip r:embed="rId3">
              <a:alphaModFix/>
            </a:blip>
            <a:stretch>
              <a:fillRect r="-410464" b="-40890"/>
            </a:stretch>
          </a:blipFill>
          <a:ln>
            <a:noFill/>
          </a:ln>
        </p:spPr>
      </p:sp>
      <p:grpSp>
        <p:nvGrpSpPr>
          <p:cNvPr id="311" name="Google Shape;311;p33"/>
          <p:cNvGrpSpPr/>
          <p:nvPr/>
        </p:nvGrpSpPr>
        <p:grpSpPr>
          <a:xfrm rot="10800000">
            <a:off x="-707543" y="6357710"/>
            <a:ext cx="8363840" cy="645423"/>
            <a:chOff x="0" y="-38100"/>
            <a:chExt cx="1770050" cy="255000"/>
          </a:xfrm>
        </p:grpSpPr>
        <p:sp>
          <p:nvSpPr>
            <p:cNvPr id="312" name="Google Shape;312;p33"/>
            <p:cNvSpPr/>
            <p:nvPr/>
          </p:nvSpPr>
          <p:spPr>
            <a:xfrm>
              <a:off x="0" y="0"/>
              <a:ext cx="1770050" cy="216889"/>
            </a:xfrm>
            <a:custGeom>
              <a:avLst/>
              <a:gdLst/>
              <a:ahLst/>
              <a:cxnLst/>
              <a:rect l="l" t="t" r="r" b="b"/>
              <a:pathLst>
                <a:path w="1770050" h="216889" extrusionOk="0">
                  <a:moveTo>
                    <a:pt x="108444" y="0"/>
                  </a:moveTo>
                  <a:lnTo>
                    <a:pt x="1661606" y="0"/>
                  </a:lnTo>
                  <a:cubicBezTo>
                    <a:pt x="1690367" y="0"/>
                    <a:pt x="1717951" y="11425"/>
                    <a:pt x="1738288" y="31763"/>
                  </a:cubicBezTo>
                  <a:cubicBezTo>
                    <a:pt x="1758625" y="52100"/>
                    <a:pt x="1770050" y="79683"/>
                    <a:pt x="1770050" y="108444"/>
                  </a:cubicBezTo>
                  <a:lnTo>
                    <a:pt x="1770050" y="108444"/>
                  </a:lnTo>
                  <a:cubicBezTo>
                    <a:pt x="1770050" y="137206"/>
                    <a:pt x="1758625" y="164789"/>
                    <a:pt x="1738288" y="185126"/>
                  </a:cubicBezTo>
                  <a:cubicBezTo>
                    <a:pt x="1717951" y="205463"/>
                    <a:pt x="1690367" y="216889"/>
                    <a:pt x="1661606" y="216889"/>
                  </a:cubicBezTo>
                  <a:lnTo>
                    <a:pt x="108444" y="216889"/>
                  </a:lnTo>
                  <a:cubicBezTo>
                    <a:pt x="79683" y="216889"/>
                    <a:pt x="52100" y="205463"/>
                    <a:pt x="31763" y="185126"/>
                  </a:cubicBezTo>
                  <a:cubicBezTo>
                    <a:pt x="11425" y="164789"/>
                    <a:pt x="0" y="137206"/>
                    <a:pt x="0" y="108444"/>
                  </a:cubicBezTo>
                  <a:lnTo>
                    <a:pt x="0" y="108444"/>
                  </a:lnTo>
                  <a:cubicBezTo>
                    <a:pt x="0" y="79683"/>
                    <a:pt x="11425" y="52100"/>
                    <a:pt x="31763" y="31763"/>
                  </a:cubicBezTo>
                  <a:cubicBezTo>
                    <a:pt x="52100" y="11425"/>
                    <a:pt x="79683" y="0"/>
                    <a:pt x="108444" y="0"/>
                  </a:cubicBezTo>
                  <a:close/>
                </a:path>
              </a:pathLst>
            </a:custGeom>
            <a:gradFill>
              <a:gsLst>
                <a:gs pos="0">
                  <a:srgbClr val="02554C">
                    <a:alpha val="69803"/>
                  </a:srgbClr>
                </a:gs>
                <a:gs pos="50000">
                  <a:srgbClr val="00554A">
                    <a:alpha val="16470"/>
                  </a:srgbClr>
                </a:gs>
                <a:gs pos="100000">
                  <a:srgbClr val="0F554D">
                    <a:alpha val="0"/>
                  </a:srgbClr>
                </a:gs>
              </a:gsLst>
              <a:lin ang="0" scaled="0"/>
            </a:gradFill>
            <a:ln>
              <a:noFill/>
            </a:ln>
          </p:spPr>
          <p:txBody>
            <a:bodyPr spcFirstLastPara="1" wrap="square" lIns="60967" tIns="60967" rIns="60967" bIns="60967"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13" name="Google Shape;313;p33"/>
            <p:cNvSpPr txBox="1"/>
            <p:nvPr/>
          </p:nvSpPr>
          <p:spPr>
            <a:xfrm>
              <a:off x="0" y="-38100"/>
              <a:ext cx="1770000" cy="255000"/>
            </a:xfrm>
            <a:prstGeom prst="rect">
              <a:avLst/>
            </a:prstGeom>
            <a:noFill/>
            <a:ln>
              <a:noFill/>
            </a:ln>
          </p:spPr>
          <p:txBody>
            <a:bodyPr spcFirstLastPara="1" wrap="square" lIns="33867" tIns="33867" rIns="33867" bIns="33867" anchor="ctr" anchorCtr="0">
              <a:noAutofit/>
            </a:bodyPr>
            <a:lstStyle/>
            <a:p>
              <a:pPr algn="ctr" defTabSz="1219170">
                <a:lnSpc>
                  <a:spcPct val="147722"/>
                </a:lnSpc>
                <a:buClr>
                  <a:srgbClr val="000000"/>
                </a:buClr>
              </a:pPr>
              <a:endParaRPr sz="1200" kern="0">
                <a:solidFill>
                  <a:srgbClr val="000000"/>
                </a:solidFill>
                <a:latin typeface="Calibri"/>
                <a:ea typeface="Calibri"/>
                <a:cs typeface="Calibri"/>
                <a:sym typeface="Calibri"/>
              </a:endParaRPr>
            </a:p>
          </p:txBody>
        </p:sp>
      </p:grpSp>
      <p:sp>
        <p:nvSpPr>
          <p:cNvPr id="10" name="Content Placeholder 3"/>
          <p:cNvSpPr txBox="1">
            <a:spLocks/>
          </p:cNvSpPr>
          <p:nvPr/>
        </p:nvSpPr>
        <p:spPr>
          <a:xfrm>
            <a:off x="759039" y="1395586"/>
            <a:ext cx="11126816" cy="5236633"/>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380990" indent="-380990" defTabSz="1219170">
              <a:lnSpc>
                <a:spcPct val="150000"/>
              </a:lnSpc>
              <a:buFont typeface="Arial" panose="020B0604020202020204" pitchFamily="34" charset="0"/>
              <a:buChar char="•"/>
            </a:pPr>
            <a:endParaRPr lang="en-US" sz="2133" kern="0" dirty="0">
              <a:latin typeface="Poppins" panose="020B0604020202020204" charset="0"/>
              <a:cs typeface="Poppins" panose="020B0604020202020204" charset="0"/>
            </a:endParaRPr>
          </a:p>
        </p:txBody>
      </p:sp>
      <p:pic>
        <p:nvPicPr>
          <p:cNvPr id="2" name="Picture 1"/>
          <p:cNvPicPr>
            <a:picLocks noChangeAspect="1"/>
          </p:cNvPicPr>
          <p:nvPr/>
        </p:nvPicPr>
        <p:blipFill>
          <a:blip r:embed="rId4"/>
          <a:stretch>
            <a:fillRect/>
          </a:stretch>
        </p:blipFill>
        <p:spPr>
          <a:xfrm>
            <a:off x="1013755" y="1858386"/>
            <a:ext cx="3274779" cy="3330199"/>
          </a:xfrm>
          <a:prstGeom prst="rect">
            <a:avLst/>
          </a:prstGeom>
        </p:spPr>
      </p:pic>
      <p:sp>
        <p:nvSpPr>
          <p:cNvPr id="11" name="Content Placeholder 2"/>
          <p:cNvSpPr txBox="1">
            <a:spLocks/>
          </p:cNvSpPr>
          <p:nvPr/>
        </p:nvSpPr>
        <p:spPr>
          <a:xfrm>
            <a:off x="4686462" y="1690787"/>
            <a:ext cx="6925919" cy="4043109"/>
          </a:xfrm>
          <a:prstGeom prst="rect">
            <a:avLst/>
          </a:prstGeom>
        </p:spPr>
        <p:txBody>
          <a:bodyPr vert="horz" lIns="121920" tIns="60960" rIns="121920" bIns="60960" rtlCol="0">
            <a:normAutofit fontScale="5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457189" indent="-457189" defTabSz="609585">
              <a:defRPr/>
            </a:pPr>
            <a:r>
              <a:rPr lang="en-US" sz="4267" dirty="0">
                <a:solidFill>
                  <a:sysClr val="windowText" lastClr="000000"/>
                </a:solidFill>
                <a:latin typeface="Arial"/>
                <a:sym typeface="Arial"/>
              </a:rPr>
              <a:t>Semi-Annual reports; September 2026 and March 2027</a:t>
            </a:r>
          </a:p>
          <a:p>
            <a:pPr marL="0" indent="0" algn="ctr" defTabSz="609585">
              <a:buNone/>
              <a:defRPr/>
            </a:pPr>
            <a:endParaRPr lang="en-US" sz="1867" dirty="0">
              <a:solidFill>
                <a:sysClr val="windowText" lastClr="000000"/>
              </a:solidFill>
              <a:latin typeface="Arial"/>
              <a:sym typeface="Arial"/>
            </a:endParaRPr>
          </a:p>
          <a:p>
            <a:pPr marL="457189" indent="-457189" defTabSz="609585">
              <a:defRPr/>
            </a:pPr>
            <a:r>
              <a:rPr lang="en-US" sz="4267" dirty="0">
                <a:solidFill>
                  <a:sysClr val="windowText" lastClr="000000"/>
                </a:solidFill>
                <a:latin typeface="Arial"/>
                <a:sym typeface="Arial"/>
              </a:rPr>
              <a:t>Invoices are due by COB on the date specified in your contract </a:t>
            </a:r>
          </a:p>
          <a:p>
            <a:pPr marL="0" indent="0" defTabSz="609585">
              <a:buNone/>
              <a:defRPr/>
            </a:pPr>
            <a:endParaRPr lang="en-US" sz="1467" dirty="0">
              <a:solidFill>
                <a:sysClr val="windowText" lastClr="000000"/>
              </a:solidFill>
              <a:latin typeface="Arial"/>
              <a:sym typeface="Arial"/>
            </a:endParaRPr>
          </a:p>
          <a:p>
            <a:pPr marL="457189" indent="-457189" defTabSz="609585">
              <a:defRPr/>
            </a:pPr>
            <a:r>
              <a:rPr lang="en-US" sz="4267" dirty="0">
                <a:solidFill>
                  <a:sysClr val="windowText" lastClr="000000"/>
                </a:solidFill>
                <a:latin typeface="Arial"/>
                <a:sym typeface="Arial"/>
              </a:rPr>
              <a:t>Quality Improvement activities – required participation</a:t>
            </a:r>
          </a:p>
          <a:p>
            <a:pPr marL="0" indent="0" defTabSz="609585">
              <a:buNone/>
              <a:defRPr/>
            </a:pPr>
            <a:endParaRPr lang="en-US" sz="1467" dirty="0">
              <a:solidFill>
                <a:sysClr val="windowText" lastClr="000000"/>
              </a:solidFill>
              <a:latin typeface="Arial"/>
              <a:sym typeface="Arial"/>
            </a:endParaRPr>
          </a:p>
          <a:p>
            <a:pPr marL="457189" indent="-457189" defTabSz="609585">
              <a:defRPr/>
            </a:pPr>
            <a:r>
              <a:rPr lang="en-US" sz="4267" dirty="0">
                <a:solidFill>
                  <a:sysClr val="windowText" lastClr="000000"/>
                </a:solidFill>
                <a:latin typeface="Arial"/>
                <a:sym typeface="Arial"/>
              </a:rPr>
              <a:t>Monthly data cleaning deadlines – required prior to invoice submission</a:t>
            </a:r>
          </a:p>
          <a:p>
            <a:pPr marL="0" indent="0" defTabSz="609585">
              <a:buNone/>
              <a:defRPr/>
            </a:pPr>
            <a:endParaRPr lang="en-US" sz="1333" dirty="0">
              <a:solidFill>
                <a:sysClr val="windowText" lastClr="000000"/>
              </a:solidFill>
              <a:latin typeface="Arial"/>
              <a:sym typeface="Arial"/>
            </a:endParaRPr>
          </a:p>
          <a:p>
            <a:pPr marL="457189" indent="-457189" defTabSz="609585">
              <a:defRPr/>
            </a:pPr>
            <a:r>
              <a:rPr lang="en-US" sz="4267" dirty="0">
                <a:solidFill>
                  <a:sysClr val="windowText" lastClr="000000"/>
                </a:solidFill>
                <a:latin typeface="Arial"/>
                <a:sym typeface="Arial"/>
              </a:rPr>
              <a:t>Ryan White Services (RSR) begins in February 2027 </a:t>
            </a:r>
            <a:endParaRPr lang="en-US" sz="8800" dirty="0">
              <a:solidFill>
                <a:sysClr val="windowText" lastClr="000000"/>
              </a:solidFill>
              <a:latin typeface="Arial"/>
              <a:sym typeface="Arial"/>
            </a:endParaRPr>
          </a:p>
        </p:txBody>
      </p:sp>
    </p:spTree>
    <p:extLst>
      <p:ext uri="{BB962C8B-B14F-4D97-AF65-F5344CB8AC3E}">
        <p14:creationId xmlns:p14="http://schemas.microsoft.com/office/powerpoint/2010/main" val="411628190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Google Shape;308;p33"/>
          <p:cNvSpPr txBox="1"/>
          <p:nvPr/>
        </p:nvSpPr>
        <p:spPr>
          <a:xfrm>
            <a:off x="759039" y="520142"/>
            <a:ext cx="11226132" cy="802207"/>
          </a:xfrm>
          <a:prstGeom prst="rect">
            <a:avLst/>
          </a:prstGeom>
          <a:noFill/>
          <a:ln>
            <a:noFill/>
          </a:ln>
        </p:spPr>
        <p:txBody>
          <a:bodyPr spcFirstLastPara="1" wrap="square" lIns="0" tIns="0" rIns="0" bIns="0" anchor="t" anchorCtr="0">
            <a:spAutoFit/>
          </a:bodyPr>
          <a:lstStyle/>
          <a:p>
            <a:pPr defTabSz="1219170">
              <a:lnSpc>
                <a:spcPct val="115001"/>
              </a:lnSpc>
              <a:buClr>
                <a:srgbClr val="000000"/>
              </a:buClr>
            </a:pPr>
            <a:r>
              <a:rPr lang="en" sz="4533" b="1" kern="0" dirty="0">
                <a:solidFill>
                  <a:srgbClr val="00564A"/>
                </a:solidFill>
                <a:latin typeface="Arial"/>
                <a:cs typeface="Arial"/>
                <a:sym typeface="Arial"/>
              </a:rPr>
              <a:t>Grievances  </a:t>
            </a:r>
            <a:endParaRPr sz="933" kern="0" dirty="0">
              <a:solidFill>
                <a:srgbClr val="000000"/>
              </a:solidFill>
              <a:latin typeface="Arial"/>
              <a:cs typeface="Arial"/>
              <a:sym typeface="Arial"/>
            </a:endParaRPr>
          </a:p>
        </p:txBody>
      </p:sp>
      <p:sp>
        <p:nvSpPr>
          <p:cNvPr id="310" name="Google Shape;310;p33"/>
          <p:cNvSpPr/>
          <p:nvPr/>
        </p:nvSpPr>
        <p:spPr>
          <a:xfrm>
            <a:off x="10978290" y="5807069"/>
            <a:ext cx="907565" cy="773315"/>
          </a:xfrm>
          <a:custGeom>
            <a:avLst/>
            <a:gdLst/>
            <a:ahLst/>
            <a:cxnLst/>
            <a:rect l="l" t="t" r="r" b="b"/>
            <a:pathLst>
              <a:path w="1361347" h="1159971" extrusionOk="0">
                <a:moveTo>
                  <a:pt x="0" y="0"/>
                </a:moveTo>
                <a:lnTo>
                  <a:pt x="1361347" y="0"/>
                </a:lnTo>
                <a:lnTo>
                  <a:pt x="1361347" y="1159971"/>
                </a:lnTo>
                <a:lnTo>
                  <a:pt x="0" y="1159971"/>
                </a:lnTo>
                <a:lnTo>
                  <a:pt x="0" y="0"/>
                </a:lnTo>
                <a:close/>
              </a:path>
            </a:pathLst>
          </a:custGeom>
          <a:blipFill rotWithShape="1">
            <a:blip r:embed="rId3">
              <a:alphaModFix/>
            </a:blip>
            <a:stretch>
              <a:fillRect r="-410464" b="-40890"/>
            </a:stretch>
          </a:blipFill>
          <a:ln>
            <a:noFill/>
          </a:ln>
        </p:spPr>
      </p:sp>
      <p:grpSp>
        <p:nvGrpSpPr>
          <p:cNvPr id="311" name="Google Shape;311;p33"/>
          <p:cNvGrpSpPr/>
          <p:nvPr/>
        </p:nvGrpSpPr>
        <p:grpSpPr>
          <a:xfrm rot="10800000">
            <a:off x="-707543" y="6357710"/>
            <a:ext cx="8363840" cy="645423"/>
            <a:chOff x="0" y="-38100"/>
            <a:chExt cx="1770050" cy="255000"/>
          </a:xfrm>
        </p:grpSpPr>
        <p:sp>
          <p:nvSpPr>
            <p:cNvPr id="312" name="Google Shape;312;p33"/>
            <p:cNvSpPr/>
            <p:nvPr/>
          </p:nvSpPr>
          <p:spPr>
            <a:xfrm>
              <a:off x="0" y="0"/>
              <a:ext cx="1770050" cy="216889"/>
            </a:xfrm>
            <a:custGeom>
              <a:avLst/>
              <a:gdLst/>
              <a:ahLst/>
              <a:cxnLst/>
              <a:rect l="l" t="t" r="r" b="b"/>
              <a:pathLst>
                <a:path w="1770050" h="216889" extrusionOk="0">
                  <a:moveTo>
                    <a:pt x="108444" y="0"/>
                  </a:moveTo>
                  <a:lnTo>
                    <a:pt x="1661606" y="0"/>
                  </a:lnTo>
                  <a:cubicBezTo>
                    <a:pt x="1690367" y="0"/>
                    <a:pt x="1717951" y="11425"/>
                    <a:pt x="1738288" y="31763"/>
                  </a:cubicBezTo>
                  <a:cubicBezTo>
                    <a:pt x="1758625" y="52100"/>
                    <a:pt x="1770050" y="79683"/>
                    <a:pt x="1770050" y="108444"/>
                  </a:cubicBezTo>
                  <a:lnTo>
                    <a:pt x="1770050" y="108444"/>
                  </a:lnTo>
                  <a:cubicBezTo>
                    <a:pt x="1770050" y="137206"/>
                    <a:pt x="1758625" y="164789"/>
                    <a:pt x="1738288" y="185126"/>
                  </a:cubicBezTo>
                  <a:cubicBezTo>
                    <a:pt x="1717951" y="205463"/>
                    <a:pt x="1690367" y="216889"/>
                    <a:pt x="1661606" y="216889"/>
                  </a:cubicBezTo>
                  <a:lnTo>
                    <a:pt x="108444" y="216889"/>
                  </a:lnTo>
                  <a:cubicBezTo>
                    <a:pt x="79683" y="216889"/>
                    <a:pt x="52100" y="205463"/>
                    <a:pt x="31763" y="185126"/>
                  </a:cubicBezTo>
                  <a:cubicBezTo>
                    <a:pt x="11425" y="164789"/>
                    <a:pt x="0" y="137206"/>
                    <a:pt x="0" y="108444"/>
                  </a:cubicBezTo>
                  <a:lnTo>
                    <a:pt x="0" y="108444"/>
                  </a:lnTo>
                  <a:cubicBezTo>
                    <a:pt x="0" y="79683"/>
                    <a:pt x="11425" y="52100"/>
                    <a:pt x="31763" y="31763"/>
                  </a:cubicBezTo>
                  <a:cubicBezTo>
                    <a:pt x="52100" y="11425"/>
                    <a:pt x="79683" y="0"/>
                    <a:pt x="108444" y="0"/>
                  </a:cubicBezTo>
                  <a:close/>
                </a:path>
              </a:pathLst>
            </a:custGeom>
            <a:gradFill>
              <a:gsLst>
                <a:gs pos="0">
                  <a:srgbClr val="02554C">
                    <a:alpha val="69803"/>
                  </a:srgbClr>
                </a:gs>
                <a:gs pos="50000">
                  <a:srgbClr val="00554A">
                    <a:alpha val="16470"/>
                  </a:srgbClr>
                </a:gs>
                <a:gs pos="100000">
                  <a:srgbClr val="0F554D">
                    <a:alpha val="0"/>
                  </a:srgbClr>
                </a:gs>
              </a:gsLst>
              <a:lin ang="0" scaled="0"/>
            </a:gradFill>
            <a:ln>
              <a:noFill/>
            </a:ln>
          </p:spPr>
          <p:txBody>
            <a:bodyPr spcFirstLastPara="1" wrap="square" lIns="60967" tIns="60967" rIns="60967" bIns="60967"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13" name="Google Shape;313;p33"/>
            <p:cNvSpPr txBox="1"/>
            <p:nvPr/>
          </p:nvSpPr>
          <p:spPr>
            <a:xfrm>
              <a:off x="0" y="-38100"/>
              <a:ext cx="1770000" cy="255000"/>
            </a:xfrm>
            <a:prstGeom prst="rect">
              <a:avLst/>
            </a:prstGeom>
            <a:noFill/>
            <a:ln>
              <a:noFill/>
            </a:ln>
          </p:spPr>
          <p:txBody>
            <a:bodyPr spcFirstLastPara="1" wrap="square" lIns="33867" tIns="33867" rIns="33867" bIns="33867" anchor="ctr" anchorCtr="0">
              <a:noAutofit/>
            </a:bodyPr>
            <a:lstStyle/>
            <a:p>
              <a:pPr algn="ctr" defTabSz="1219170">
                <a:lnSpc>
                  <a:spcPct val="147722"/>
                </a:lnSpc>
                <a:buClr>
                  <a:srgbClr val="000000"/>
                </a:buClr>
              </a:pPr>
              <a:endParaRPr sz="1200" kern="0">
                <a:solidFill>
                  <a:srgbClr val="000000"/>
                </a:solidFill>
                <a:latin typeface="Calibri"/>
                <a:ea typeface="Calibri"/>
                <a:cs typeface="Calibri"/>
                <a:sym typeface="Calibri"/>
              </a:endParaRPr>
            </a:p>
          </p:txBody>
        </p:sp>
      </p:grpSp>
      <p:sp>
        <p:nvSpPr>
          <p:cNvPr id="10" name="Content Placeholder 3"/>
          <p:cNvSpPr txBox="1">
            <a:spLocks/>
          </p:cNvSpPr>
          <p:nvPr/>
        </p:nvSpPr>
        <p:spPr>
          <a:xfrm>
            <a:off x="759039" y="1395586"/>
            <a:ext cx="11126816" cy="5236633"/>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380990" indent="-380990" defTabSz="1219170">
              <a:lnSpc>
                <a:spcPct val="150000"/>
              </a:lnSpc>
              <a:buFont typeface="Arial" panose="020B0604020202020204" pitchFamily="34" charset="0"/>
              <a:buChar char="•"/>
            </a:pPr>
            <a:endParaRPr lang="en-US" sz="2133" kern="0" dirty="0">
              <a:latin typeface="Poppins" panose="020B0604020202020204" charset="0"/>
              <a:cs typeface="Poppins" panose="020B0604020202020204" charset="0"/>
            </a:endParaRPr>
          </a:p>
        </p:txBody>
      </p:sp>
      <p:pic>
        <p:nvPicPr>
          <p:cNvPr id="3" name="Picture 2"/>
          <p:cNvPicPr>
            <a:picLocks noChangeAspect="1"/>
          </p:cNvPicPr>
          <p:nvPr/>
        </p:nvPicPr>
        <p:blipFill>
          <a:blip r:embed="rId4"/>
          <a:stretch>
            <a:fillRect/>
          </a:stretch>
        </p:blipFill>
        <p:spPr>
          <a:xfrm>
            <a:off x="679535" y="1714111"/>
            <a:ext cx="3572675" cy="3244607"/>
          </a:xfrm>
          <a:prstGeom prst="rect">
            <a:avLst/>
          </a:prstGeom>
        </p:spPr>
      </p:pic>
      <p:sp>
        <p:nvSpPr>
          <p:cNvPr id="12" name="Content Placeholder 2"/>
          <p:cNvSpPr txBox="1">
            <a:spLocks/>
          </p:cNvSpPr>
          <p:nvPr/>
        </p:nvSpPr>
        <p:spPr>
          <a:xfrm>
            <a:off x="4829874" y="1575057"/>
            <a:ext cx="7135485" cy="4686219"/>
          </a:xfrm>
          <a:prstGeom prst="rect">
            <a:avLst/>
          </a:prstGeom>
        </p:spPr>
        <p:txBody>
          <a:bodyPr vert="horz" lIns="121920" tIns="60960" rIns="121920" bIns="60960" rtlCol="0">
            <a:normAutofit fontScale="475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457189" indent="-457189" defTabSz="609585">
              <a:defRPr/>
            </a:pPr>
            <a:r>
              <a:rPr lang="en-US" sz="4267" dirty="0">
                <a:solidFill>
                  <a:sysClr val="windowText" lastClr="000000"/>
                </a:solidFill>
                <a:latin typeface="Arial"/>
                <a:sym typeface="Arial"/>
              </a:rPr>
              <a:t>Grievance section should include the language:</a:t>
            </a:r>
          </a:p>
          <a:p>
            <a:pPr marL="990575" lvl="1" indent="-380990" defTabSz="609585">
              <a:defRPr/>
            </a:pPr>
            <a:r>
              <a:rPr lang="en-US" sz="3733" dirty="0">
                <a:solidFill>
                  <a:sysClr val="windowText" lastClr="000000"/>
                </a:solidFill>
                <a:latin typeface="Arial"/>
                <a:sym typeface="Arial"/>
              </a:rPr>
              <a:t>The Sub-Recipient shall provide the Board with written notification of any concerns or complaints.  Where a conflict cannot be resolved, the Sub-Recipient may initiate a grievance process which shall consist of mediation and, if necessary, binding arbitration. 	</a:t>
            </a:r>
          </a:p>
          <a:p>
            <a:pPr marL="457189" indent="-457189" defTabSz="609585">
              <a:defRPr/>
            </a:pPr>
            <a:r>
              <a:rPr lang="en-US" sz="4267" dirty="0">
                <a:solidFill>
                  <a:sysClr val="windowText" lastClr="000000"/>
                </a:solidFill>
                <a:latin typeface="Arial"/>
                <a:sym typeface="Arial"/>
              </a:rPr>
              <a:t>Review language in Standards of Care (</a:t>
            </a:r>
            <a:r>
              <a:rPr lang="en-US" sz="4267" dirty="0" err="1">
                <a:solidFill>
                  <a:sysClr val="windowText" lastClr="000000"/>
                </a:solidFill>
                <a:latin typeface="Arial"/>
                <a:sym typeface="Arial"/>
              </a:rPr>
              <a:t>SoC</a:t>
            </a:r>
            <a:r>
              <a:rPr lang="en-US" sz="4267" dirty="0">
                <a:solidFill>
                  <a:sysClr val="windowText" lastClr="000000"/>
                </a:solidFill>
                <a:latin typeface="Arial"/>
                <a:sym typeface="Arial"/>
              </a:rPr>
              <a:t>) and contract</a:t>
            </a:r>
          </a:p>
          <a:p>
            <a:pPr marL="457189" indent="-457189" defTabSz="609585">
              <a:defRPr/>
            </a:pPr>
            <a:r>
              <a:rPr lang="en-US" sz="4267" dirty="0">
                <a:solidFill>
                  <a:sysClr val="windowText" lastClr="000000"/>
                </a:solidFill>
                <a:latin typeface="Arial"/>
                <a:sym typeface="Arial"/>
              </a:rPr>
              <a:t>Ensure clients know the payer of service to grieve appropriately </a:t>
            </a:r>
          </a:p>
          <a:p>
            <a:pPr marL="457189" indent="-457189" defTabSz="609585">
              <a:defRPr/>
            </a:pPr>
            <a:r>
              <a:rPr lang="en-US" sz="4267" dirty="0">
                <a:solidFill>
                  <a:sysClr val="windowText" lastClr="000000"/>
                </a:solidFill>
                <a:latin typeface="Arial"/>
                <a:sym typeface="Arial"/>
              </a:rPr>
              <a:t>Grievance process available on CCBH RW Website</a:t>
            </a:r>
          </a:p>
          <a:p>
            <a:pPr marL="457189" indent="-457189" defTabSz="609585">
              <a:defRPr/>
            </a:pPr>
            <a:r>
              <a:rPr lang="en-US" sz="4267" dirty="0">
                <a:solidFill>
                  <a:sysClr val="windowText" lastClr="000000"/>
                </a:solidFill>
                <a:latin typeface="Arial"/>
                <a:sym typeface="Arial"/>
              </a:rPr>
              <a:t>Grievance policy should be reviewed with the client during eligibility and annually with a signed copy the in client file</a:t>
            </a:r>
          </a:p>
          <a:p>
            <a:pPr marL="457189" indent="-457189" defTabSz="609585">
              <a:defRPr/>
            </a:pPr>
            <a:r>
              <a:rPr lang="en-US" sz="4267" dirty="0">
                <a:solidFill>
                  <a:sysClr val="windowText" lastClr="000000"/>
                </a:solidFill>
                <a:latin typeface="Arial"/>
                <a:sym typeface="Arial"/>
              </a:rPr>
              <a:t>Agencies should maintain file of clients who are refused services with reasons specified; including any backup documentation from client/agency and outcome</a:t>
            </a:r>
          </a:p>
        </p:txBody>
      </p:sp>
    </p:spTree>
    <p:extLst>
      <p:ext uri="{BB962C8B-B14F-4D97-AF65-F5344CB8AC3E}">
        <p14:creationId xmlns:p14="http://schemas.microsoft.com/office/powerpoint/2010/main" val="94974164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Google Shape;308;p33"/>
          <p:cNvSpPr txBox="1"/>
          <p:nvPr/>
        </p:nvSpPr>
        <p:spPr>
          <a:xfrm>
            <a:off x="759039" y="435081"/>
            <a:ext cx="11811008" cy="677108"/>
          </a:xfrm>
          <a:prstGeom prst="rect">
            <a:avLst/>
          </a:prstGeom>
          <a:noFill/>
          <a:ln>
            <a:noFill/>
          </a:ln>
        </p:spPr>
        <p:txBody>
          <a:bodyPr spcFirstLastPara="1" wrap="square" lIns="0" tIns="0" rIns="0" bIns="0" anchor="t" anchorCtr="0">
            <a:spAutoFit/>
          </a:bodyPr>
          <a:lstStyle/>
          <a:p>
            <a:pPr defTabSz="1219170">
              <a:buClr>
                <a:srgbClr val="000000"/>
              </a:buClr>
            </a:pPr>
            <a:r>
              <a:rPr lang="en" sz="4400" b="1" kern="0" dirty="0">
                <a:solidFill>
                  <a:srgbClr val="00564A"/>
                </a:solidFill>
                <a:latin typeface="Arial"/>
                <a:cs typeface="Arial"/>
                <a:sym typeface="Arial"/>
              </a:rPr>
              <a:t>Part A Provider Services</a:t>
            </a:r>
            <a:endParaRPr sz="4400" kern="0" dirty="0">
              <a:solidFill>
                <a:srgbClr val="000000"/>
              </a:solidFill>
              <a:latin typeface="Arial"/>
              <a:cs typeface="Arial"/>
              <a:sym typeface="Arial"/>
            </a:endParaRPr>
          </a:p>
        </p:txBody>
      </p:sp>
      <p:sp>
        <p:nvSpPr>
          <p:cNvPr id="310" name="Google Shape;310;p33"/>
          <p:cNvSpPr/>
          <p:nvPr/>
        </p:nvSpPr>
        <p:spPr>
          <a:xfrm>
            <a:off x="10978290" y="5807069"/>
            <a:ext cx="907565" cy="773315"/>
          </a:xfrm>
          <a:custGeom>
            <a:avLst/>
            <a:gdLst/>
            <a:ahLst/>
            <a:cxnLst/>
            <a:rect l="l" t="t" r="r" b="b"/>
            <a:pathLst>
              <a:path w="1361347" h="1159971" extrusionOk="0">
                <a:moveTo>
                  <a:pt x="0" y="0"/>
                </a:moveTo>
                <a:lnTo>
                  <a:pt x="1361347" y="0"/>
                </a:lnTo>
                <a:lnTo>
                  <a:pt x="1361347" y="1159971"/>
                </a:lnTo>
                <a:lnTo>
                  <a:pt x="0" y="1159971"/>
                </a:lnTo>
                <a:lnTo>
                  <a:pt x="0" y="0"/>
                </a:lnTo>
                <a:close/>
              </a:path>
            </a:pathLst>
          </a:custGeom>
          <a:blipFill rotWithShape="1">
            <a:blip r:embed="rId3">
              <a:alphaModFix/>
            </a:blip>
            <a:stretch>
              <a:fillRect r="-410464" b="-40890"/>
            </a:stretch>
          </a:blipFill>
          <a:ln>
            <a:noFill/>
          </a:ln>
        </p:spPr>
      </p:sp>
      <p:grpSp>
        <p:nvGrpSpPr>
          <p:cNvPr id="311" name="Google Shape;311;p33"/>
          <p:cNvGrpSpPr/>
          <p:nvPr/>
        </p:nvGrpSpPr>
        <p:grpSpPr>
          <a:xfrm rot="10800000">
            <a:off x="-707543" y="6357710"/>
            <a:ext cx="8363840" cy="645423"/>
            <a:chOff x="0" y="-38100"/>
            <a:chExt cx="1770050" cy="255000"/>
          </a:xfrm>
        </p:grpSpPr>
        <p:sp>
          <p:nvSpPr>
            <p:cNvPr id="312" name="Google Shape;312;p33"/>
            <p:cNvSpPr/>
            <p:nvPr/>
          </p:nvSpPr>
          <p:spPr>
            <a:xfrm>
              <a:off x="0" y="0"/>
              <a:ext cx="1770050" cy="216889"/>
            </a:xfrm>
            <a:custGeom>
              <a:avLst/>
              <a:gdLst/>
              <a:ahLst/>
              <a:cxnLst/>
              <a:rect l="l" t="t" r="r" b="b"/>
              <a:pathLst>
                <a:path w="1770050" h="216889" extrusionOk="0">
                  <a:moveTo>
                    <a:pt x="108444" y="0"/>
                  </a:moveTo>
                  <a:lnTo>
                    <a:pt x="1661606" y="0"/>
                  </a:lnTo>
                  <a:cubicBezTo>
                    <a:pt x="1690367" y="0"/>
                    <a:pt x="1717951" y="11425"/>
                    <a:pt x="1738288" y="31763"/>
                  </a:cubicBezTo>
                  <a:cubicBezTo>
                    <a:pt x="1758625" y="52100"/>
                    <a:pt x="1770050" y="79683"/>
                    <a:pt x="1770050" y="108444"/>
                  </a:cubicBezTo>
                  <a:lnTo>
                    <a:pt x="1770050" y="108444"/>
                  </a:lnTo>
                  <a:cubicBezTo>
                    <a:pt x="1770050" y="137206"/>
                    <a:pt x="1758625" y="164789"/>
                    <a:pt x="1738288" y="185126"/>
                  </a:cubicBezTo>
                  <a:cubicBezTo>
                    <a:pt x="1717951" y="205463"/>
                    <a:pt x="1690367" y="216889"/>
                    <a:pt x="1661606" y="216889"/>
                  </a:cubicBezTo>
                  <a:lnTo>
                    <a:pt x="108444" y="216889"/>
                  </a:lnTo>
                  <a:cubicBezTo>
                    <a:pt x="79683" y="216889"/>
                    <a:pt x="52100" y="205463"/>
                    <a:pt x="31763" y="185126"/>
                  </a:cubicBezTo>
                  <a:cubicBezTo>
                    <a:pt x="11425" y="164789"/>
                    <a:pt x="0" y="137206"/>
                    <a:pt x="0" y="108444"/>
                  </a:cubicBezTo>
                  <a:lnTo>
                    <a:pt x="0" y="108444"/>
                  </a:lnTo>
                  <a:cubicBezTo>
                    <a:pt x="0" y="79683"/>
                    <a:pt x="11425" y="52100"/>
                    <a:pt x="31763" y="31763"/>
                  </a:cubicBezTo>
                  <a:cubicBezTo>
                    <a:pt x="52100" y="11425"/>
                    <a:pt x="79683" y="0"/>
                    <a:pt x="108444" y="0"/>
                  </a:cubicBezTo>
                  <a:close/>
                </a:path>
              </a:pathLst>
            </a:custGeom>
            <a:gradFill>
              <a:gsLst>
                <a:gs pos="0">
                  <a:srgbClr val="02554C">
                    <a:alpha val="69803"/>
                  </a:srgbClr>
                </a:gs>
                <a:gs pos="50000">
                  <a:srgbClr val="00554A">
                    <a:alpha val="16470"/>
                  </a:srgbClr>
                </a:gs>
                <a:gs pos="100000">
                  <a:srgbClr val="0F554D">
                    <a:alpha val="0"/>
                  </a:srgbClr>
                </a:gs>
              </a:gsLst>
              <a:lin ang="0" scaled="0"/>
            </a:gradFill>
            <a:ln>
              <a:noFill/>
            </a:ln>
          </p:spPr>
          <p:txBody>
            <a:bodyPr spcFirstLastPara="1" wrap="square" lIns="60967" tIns="60967" rIns="60967" bIns="60967"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13" name="Google Shape;313;p33"/>
            <p:cNvSpPr txBox="1"/>
            <p:nvPr/>
          </p:nvSpPr>
          <p:spPr>
            <a:xfrm>
              <a:off x="0" y="-38100"/>
              <a:ext cx="1770000" cy="255000"/>
            </a:xfrm>
            <a:prstGeom prst="rect">
              <a:avLst/>
            </a:prstGeom>
            <a:noFill/>
            <a:ln>
              <a:noFill/>
            </a:ln>
          </p:spPr>
          <p:txBody>
            <a:bodyPr spcFirstLastPara="1" wrap="square" lIns="33867" tIns="33867" rIns="33867" bIns="33867" anchor="ctr" anchorCtr="0">
              <a:noAutofit/>
            </a:bodyPr>
            <a:lstStyle/>
            <a:p>
              <a:pPr algn="ctr" defTabSz="1219170">
                <a:lnSpc>
                  <a:spcPct val="147722"/>
                </a:lnSpc>
                <a:buClr>
                  <a:srgbClr val="000000"/>
                </a:buClr>
              </a:pPr>
              <a:endParaRPr sz="1200" kern="0">
                <a:solidFill>
                  <a:srgbClr val="000000"/>
                </a:solidFill>
                <a:latin typeface="Calibri"/>
                <a:ea typeface="Calibri"/>
                <a:cs typeface="Calibri"/>
                <a:sym typeface="Calibri"/>
              </a:endParaRPr>
            </a:p>
          </p:txBody>
        </p:sp>
      </p:grpSp>
      <p:sp>
        <p:nvSpPr>
          <p:cNvPr id="10" name="Content Placeholder 3"/>
          <p:cNvSpPr txBox="1">
            <a:spLocks/>
          </p:cNvSpPr>
          <p:nvPr/>
        </p:nvSpPr>
        <p:spPr>
          <a:xfrm>
            <a:off x="759039" y="1443789"/>
            <a:ext cx="11126816" cy="5236633"/>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defTabSz="1219170"/>
            <a:endParaRPr lang="en-US" sz="2133" kern="0" dirty="0">
              <a:latin typeface="Poppins" panose="020B0604020202020204" charset="0"/>
              <a:cs typeface="Poppins" panose="020B0604020202020204" charset="0"/>
            </a:endParaRPr>
          </a:p>
        </p:txBody>
      </p:sp>
      <p:pic>
        <p:nvPicPr>
          <p:cNvPr id="2" name="Picture 1"/>
          <p:cNvPicPr>
            <a:picLocks noChangeAspect="1"/>
          </p:cNvPicPr>
          <p:nvPr/>
        </p:nvPicPr>
        <p:blipFill>
          <a:blip r:embed="rId4"/>
          <a:stretch>
            <a:fillRect/>
          </a:stretch>
        </p:blipFill>
        <p:spPr>
          <a:xfrm>
            <a:off x="723815" y="1185731"/>
            <a:ext cx="10254475" cy="5171979"/>
          </a:xfrm>
          <a:prstGeom prst="rect">
            <a:avLst/>
          </a:prstGeom>
        </p:spPr>
      </p:pic>
    </p:spTree>
    <p:extLst>
      <p:ext uri="{BB962C8B-B14F-4D97-AF65-F5344CB8AC3E}">
        <p14:creationId xmlns:p14="http://schemas.microsoft.com/office/powerpoint/2010/main" val="186107358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Google Shape;308;p33"/>
          <p:cNvSpPr txBox="1"/>
          <p:nvPr/>
        </p:nvSpPr>
        <p:spPr>
          <a:xfrm>
            <a:off x="759039" y="520142"/>
            <a:ext cx="11226132" cy="802207"/>
          </a:xfrm>
          <a:prstGeom prst="rect">
            <a:avLst/>
          </a:prstGeom>
          <a:noFill/>
          <a:ln>
            <a:noFill/>
          </a:ln>
        </p:spPr>
        <p:txBody>
          <a:bodyPr spcFirstLastPara="1" wrap="square" lIns="0" tIns="0" rIns="0" bIns="0" anchor="t" anchorCtr="0">
            <a:spAutoFit/>
          </a:bodyPr>
          <a:lstStyle/>
          <a:p>
            <a:pPr defTabSz="1219170">
              <a:lnSpc>
                <a:spcPct val="115001"/>
              </a:lnSpc>
              <a:buClr>
                <a:srgbClr val="000000"/>
              </a:buClr>
            </a:pPr>
            <a:r>
              <a:rPr lang="en" sz="4533" b="1" kern="0" dirty="0">
                <a:solidFill>
                  <a:srgbClr val="00564A"/>
                </a:solidFill>
                <a:latin typeface="Arial"/>
                <a:cs typeface="Arial"/>
                <a:sym typeface="Arial"/>
              </a:rPr>
              <a:t>Dental Exceptions  </a:t>
            </a:r>
            <a:endParaRPr sz="933" kern="0" dirty="0">
              <a:solidFill>
                <a:srgbClr val="000000"/>
              </a:solidFill>
              <a:latin typeface="Arial"/>
              <a:cs typeface="Arial"/>
              <a:sym typeface="Arial"/>
            </a:endParaRPr>
          </a:p>
        </p:txBody>
      </p:sp>
      <p:sp>
        <p:nvSpPr>
          <p:cNvPr id="310" name="Google Shape;310;p33"/>
          <p:cNvSpPr/>
          <p:nvPr/>
        </p:nvSpPr>
        <p:spPr>
          <a:xfrm>
            <a:off x="10978290" y="5807069"/>
            <a:ext cx="907565" cy="773315"/>
          </a:xfrm>
          <a:custGeom>
            <a:avLst/>
            <a:gdLst/>
            <a:ahLst/>
            <a:cxnLst/>
            <a:rect l="l" t="t" r="r" b="b"/>
            <a:pathLst>
              <a:path w="1361347" h="1159971" extrusionOk="0">
                <a:moveTo>
                  <a:pt x="0" y="0"/>
                </a:moveTo>
                <a:lnTo>
                  <a:pt x="1361347" y="0"/>
                </a:lnTo>
                <a:lnTo>
                  <a:pt x="1361347" y="1159971"/>
                </a:lnTo>
                <a:lnTo>
                  <a:pt x="0" y="1159971"/>
                </a:lnTo>
                <a:lnTo>
                  <a:pt x="0" y="0"/>
                </a:lnTo>
                <a:close/>
              </a:path>
            </a:pathLst>
          </a:custGeom>
          <a:blipFill rotWithShape="1">
            <a:blip r:embed="rId3">
              <a:alphaModFix/>
            </a:blip>
            <a:stretch>
              <a:fillRect r="-410464" b="-40890"/>
            </a:stretch>
          </a:blipFill>
          <a:ln>
            <a:noFill/>
          </a:ln>
        </p:spPr>
      </p:sp>
      <p:grpSp>
        <p:nvGrpSpPr>
          <p:cNvPr id="311" name="Google Shape;311;p33"/>
          <p:cNvGrpSpPr/>
          <p:nvPr/>
        </p:nvGrpSpPr>
        <p:grpSpPr>
          <a:xfrm rot="10800000">
            <a:off x="-707543" y="6357710"/>
            <a:ext cx="8363840" cy="645423"/>
            <a:chOff x="0" y="-38100"/>
            <a:chExt cx="1770050" cy="255000"/>
          </a:xfrm>
        </p:grpSpPr>
        <p:sp>
          <p:nvSpPr>
            <p:cNvPr id="312" name="Google Shape;312;p33"/>
            <p:cNvSpPr/>
            <p:nvPr/>
          </p:nvSpPr>
          <p:spPr>
            <a:xfrm>
              <a:off x="0" y="0"/>
              <a:ext cx="1770050" cy="216889"/>
            </a:xfrm>
            <a:custGeom>
              <a:avLst/>
              <a:gdLst/>
              <a:ahLst/>
              <a:cxnLst/>
              <a:rect l="l" t="t" r="r" b="b"/>
              <a:pathLst>
                <a:path w="1770050" h="216889" extrusionOk="0">
                  <a:moveTo>
                    <a:pt x="108444" y="0"/>
                  </a:moveTo>
                  <a:lnTo>
                    <a:pt x="1661606" y="0"/>
                  </a:lnTo>
                  <a:cubicBezTo>
                    <a:pt x="1690367" y="0"/>
                    <a:pt x="1717951" y="11425"/>
                    <a:pt x="1738288" y="31763"/>
                  </a:cubicBezTo>
                  <a:cubicBezTo>
                    <a:pt x="1758625" y="52100"/>
                    <a:pt x="1770050" y="79683"/>
                    <a:pt x="1770050" y="108444"/>
                  </a:cubicBezTo>
                  <a:lnTo>
                    <a:pt x="1770050" y="108444"/>
                  </a:lnTo>
                  <a:cubicBezTo>
                    <a:pt x="1770050" y="137206"/>
                    <a:pt x="1758625" y="164789"/>
                    <a:pt x="1738288" y="185126"/>
                  </a:cubicBezTo>
                  <a:cubicBezTo>
                    <a:pt x="1717951" y="205463"/>
                    <a:pt x="1690367" y="216889"/>
                    <a:pt x="1661606" y="216889"/>
                  </a:cubicBezTo>
                  <a:lnTo>
                    <a:pt x="108444" y="216889"/>
                  </a:lnTo>
                  <a:cubicBezTo>
                    <a:pt x="79683" y="216889"/>
                    <a:pt x="52100" y="205463"/>
                    <a:pt x="31763" y="185126"/>
                  </a:cubicBezTo>
                  <a:cubicBezTo>
                    <a:pt x="11425" y="164789"/>
                    <a:pt x="0" y="137206"/>
                    <a:pt x="0" y="108444"/>
                  </a:cubicBezTo>
                  <a:lnTo>
                    <a:pt x="0" y="108444"/>
                  </a:lnTo>
                  <a:cubicBezTo>
                    <a:pt x="0" y="79683"/>
                    <a:pt x="11425" y="52100"/>
                    <a:pt x="31763" y="31763"/>
                  </a:cubicBezTo>
                  <a:cubicBezTo>
                    <a:pt x="52100" y="11425"/>
                    <a:pt x="79683" y="0"/>
                    <a:pt x="108444" y="0"/>
                  </a:cubicBezTo>
                  <a:close/>
                </a:path>
              </a:pathLst>
            </a:custGeom>
            <a:gradFill>
              <a:gsLst>
                <a:gs pos="0">
                  <a:srgbClr val="02554C">
                    <a:alpha val="69803"/>
                  </a:srgbClr>
                </a:gs>
                <a:gs pos="50000">
                  <a:srgbClr val="00554A">
                    <a:alpha val="16470"/>
                  </a:srgbClr>
                </a:gs>
                <a:gs pos="100000">
                  <a:srgbClr val="0F554D">
                    <a:alpha val="0"/>
                  </a:srgbClr>
                </a:gs>
              </a:gsLst>
              <a:lin ang="0" scaled="0"/>
            </a:gradFill>
            <a:ln>
              <a:noFill/>
            </a:ln>
          </p:spPr>
          <p:txBody>
            <a:bodyPr spcFirstLastPara="1" wrap="square" lIns="60967" tIns="60967" rIns="60967" bIns="60967"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13" name="Google Shape;313;p33"/>
            <p:cNvSpPr txBox="1"/>
            <p:nvPr/>
          </p:nvSpPr>
          <p:spPr>
            <a:xfrm>
              <a:off x="0" y="-38100"/>
              <a:ext cx="1770000" cy="255000"/>
            </a:xfrm>
            <a:prstGeom prst="rect">
              <a:avLst/>
            </a:prstGeom>
            <a:noFill/>
            <a:ln>
              <a:noFill/>
            </a:ln>
          </p:spPr>
          <p:txBody>
            <a:bodyPr spcFirstLastPara="1" wrap="square" lIns="33867" tIns="33867" rIns="33867" bIns="33867" anchor="ctr" anchorCtr="0">
              <a:noAutofit/>
            </a:bodyPr>
            <a:lstStyle/>
            <a:p>
              <a:pPr algn="ctr" defTabSz="1219170">
                <a:lnSpc>
                  <a:spcPct val="147722"/>
                </a:lnSpc>
                <a:buClr>
                  <a:srgbClr val="000000"/>
                </a:buClr>
              </a:pPr>
              <a:endParaRPr sz="1200" kern="0">
                <a:solidFill>
                  <a:srgbClr val="000000"/>
                </a:solidFill>
                <a:latin typeface="Calibri"/>
                <a:ea typeface="Calibri"/>
                <a:cs typeface="Calibri"/>
                <a:sym typeface="Calibri"/>
              </a:endParaRPr>
            </a:p>
          </p:txBody>
        </p:sp>
      </p:grpSp>
      <p:sp>
        <p:nvSpPr>
          <p:cNvPr id="10" name="Content Placeholder 3"/>
          <p:cNvSpPr txBox="1">
            <a:spLocks/>
          </p:cNvSpPr>
          <p:nvPr/>
        </p:nvSpPr>
        <p:spPr>
          <a:xfrm>
            <a:off x="759039" y="1395586"/>
            <a:ext cx="11126816" cy="5236633"/>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380990" indent="-380990" defTabSz="1219170">
              <a:lnSpc>
                <a:spcPct val="150000"/>
              </a:lnSpc>
              <a:buFont typeface="Arial" panose="020B0604020202020204" pitchFamily="34" charset="0"/>
              <a:buChar char="•"/>
            </a:pPr>
            <a:endParaRPr lang="en-US" sz="2133" kern="0" dirty="0">
              <a:latin typeface="Poppins" panose="020B0604020202020204" charset="0"/>
              <a:cs typeface="Poppins" panose="020B0604020202020204" charset="0"/>
            </a:endParaRPr>
          </a:p>
        </p:txBody>
      </p:sp>
      <p:pic>
        <p:nvPicPr>
          <p:cNvPr id="2" name="Picture 1"/>
          <p:cNvPicPr>
            <a:picLocks noChangeAspect="1"/>
          </p:cNvPicPr>
          <p:nvPr/>
        </p:nvPicPr>
        <p:blipFill>
          <a:blip r:embed="rId4"/>
          <a:stretch>
            <a:fillRect/>
          </a:stretch>
        </p:blipFill>
        <p:spPr>
          <a:xfrm>
            <a:off x="4941760" y="1322412"/>
            <a:ext cx="6216889" cy="4271728"/>
          </a:xfrm>
          <a:prstGeom prst="rect">
            <a:avLst/>
          </a:prstGeom>
        </p:spPr>
      </p:pic>
      <p:pic>
        <p:nvPicPr>
          <p:cNvPr id="4" name="Picture 3"/>
          <p:cNvPicPr>
            <a:picLocks noChangeAspect="1"/>
          </p:cNvPicPr>
          <p:nvPr/>
        </p:nvPicPr>
        <p:blipFill>
          <a:blip r:embed="rId5"/>
          <a:stretch>
            <a:fillRect/>
          </a:stretch>
        </p:blipFill>
        <p:spPr>
          <a:xfrm>
            <a:off x="1248871" y="1443412"/>
            <a:ext cx="3041251" cy="3582843"/>
          </a:xfrm>
          <a:prstGeom prst="rect">
            <a:avLst/>
          </a:prstGeom>
        </p:spPr>
      </p:pic>
    </p:spTree>
    <p:extLst>
      <p:ext uri="{BB962C8B-B14F-4D97-AF65-F5344CB8AC3E}">
        <p14:creationId xmlns:p14="http://schemas.microsoft.com/office/powerpoint/2010/main" val="343126157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grpSp>
        <p:nvGrpSpPr>
          <p:cNvPr id="129" name="Google Shape;129;p25"/>
          <p:cNvGrpSpPr/>
          <p:nvPr/>
        </p:nvGrpSpPr>
        <p:grpSpPr>
          <a:xfrm>
            <a:off x="-76709" y="6139005"/>
            <a:ext cx="12345173" cy="700897"/>
            <a:chOff x="0" y="-66675"/>
            <a:chExt cx="4877202" cy="276903"/>
          </a:xfrm>
        </p:grpSpPr>
        <p:sp>
          <p:nvSpPr>
            <p:cNvPr id="130" name="Google Shape;130;p25"/>
            <p:cNvSpPr/>
            <p:nvPr/>
          </p:nvSpPr>
          <p:spPr>
            <a:xfrm>
              <a:off x="0" y="0"/>
              <a:ext cx="4877202" cy="210228"/>
            </a:xfrm>
            <a:custGeom>
              <a:avLst/>
              <a:gdLst/>
              <a:ahLst/>
              <a:cxnLst/>
              <a:rect l="l" t="t" r="r" b="b"/>
              <a:pathLst>
                <a:path w="4877202" h="210228" extrusionOk="0">
                  <a:moveTo>
                    <a:pt x="0" y="0"/>
                  </a:moveTo>
                  <a:lnTo>
                    <a:pt x="4877202" y="0"/>
                  </a:lnTo>
                  <a:lnTo>
                    <a:pt x="4877202" y="210228"/>
                  </a:lnTo>
                  <a:lnTo>
                    <a:pt x="0" y="210228"/>
                  </a:lnTo>
                  <a:close/>
                </a:path>
              </a:pathLst>
            </a:custGeom>
            <a:solidFill>
              <a:srgbClr val="125A4F"/>
            </a:solidFill>
            <a:ln>
              <a:noFill/>
            </a:ln>
          </p:spPr>
        </p:sp>
        <p:sp>
          <p:nvSpPr>
            <p:cNvPr id="131" name="Google Shape;131;p25"/>
            <p:cNvSpPr txBox="1"/>
            <p:nvPr/>
          </p:nvSpPr>
          <p:spPr>
            <a:xfrm>
              <a:off x="0" y="-66675"/>
              <a:ext cx="4877100" cy="276900"/>
            </a:xfrm>
            <a:prstGeom prst="rect">
              <a:avLst/>
            </a:prstGeom>
            <a:noFill/>
            <a:ln>
              <a:noFill/>
            </a:ln>
          </p:spPr>
          <p:txBody>
            <a:bodyPr spcFirstLastPara="1" wrap="square" lIns="33867" tIns="33867" rIns="33867" bIns="33867" anchor="ctr" anchorCtr="0">
              <a:noAutofit/>
            </a:bodyPr>
            <a:lstStyle/>
            <a:p>
              <a:pPr algn="ctr" defTabSz="1219170">
                <a:lnSpc>
                  <a:spcPct val="167777"/>
                </a:lnSpc>
                <a:buClr>
                  <a:srgbClr val="000000"/>
                </a:buClr>
              </a:pPr>
              <a:endParaRPr sz="1200" kern="0">
                <a:solidFill>
                  <a:srgbClr val="000000"/>
                </a:solidFill>
                <a:latin typeface="Calibri"/>
                <a:ea typeface="Calibri"/>
                <a:cs typeface="Calibri"/>
                <a:sym typeface="Calibri"/>
              </a:endParaRPr>
            </a:p>
          </p:txBody>
        </p:sp>
      </p:grpSp>
      <p:sp>
        <p:nvSpPr>
          <p:cNvPr id="132" name="Google Shape;132;p25"/>
          <p:cNvSpPr/>
          <p:nvPr/>
        </p:nvSpPr>
        <p:spPr>
          <a:xfrm>
            <a:off x="609592" y="356182"/>
            <a:ext cx="4633005" cy="1089541"/>
          </a:xfrm>
          <a:custGeom>
            <a:avLst/>
            <a:gdLst/>
            <a:ahLst/>
            <a:cxnLst/>
            <a:rect l="l" t="t" r="r" b="b"/>
            <a:pathLst>
              <a:path w="6949507" h="1634312" extrusionOk="0">
                <a:moveTo>
                  <a:pt x="0" y="0"/>
                </a:moveTo>
                <a:lnTo>
                  <a:pt x="6949506" y="0"/>
                </a:lnTo>
                <a:lnTo>
                  <a:pt x="6949506" y="1634312"/>
                </a:lnTo>
                <a:lnTo>
                  <a:pt x="0" y="1634312"/>
                </a:lnTo>
                <a:lnTo>
                  <a:pt x="0" y="0"/>
                </a:lnTo>
                <a:close/>
              </a:path>
            </a:pathLst>
          </a:custGeom>
          <a:blipFill rotWithShape="1">
            <a:blip r:embed="rId3">
              <a:alphaModFix/>
            </a:blip>
            <a:stretch>
              <a:fillRect/>
            </a:stretch>
          </a:blipFill>
          <a:ln>
            <a:noFill/>
          </a:ln>
        </p:spPr>
      </p:sp>
      <p:sp>
        <p:nvSpPr>
          <p:cNvPr id="133" name="Google Shape;133;p25"/>
          <p:cNvSpPr txBox="1"/>
          <p:nvPr/>
        </p:nvSpPr>
        <p:spPr>
          <a:xfrm>
            <a:off x="1604183" y="2409234"/>
            <a:ext cx="8620472" cy="1654940"/>
          </a:xfrm>
          <a:prstGeom prst="rect">
            <a:avLst/>
          </a:prstGeom>
          <a:noFill/>
          <a:ln>
            <a:noFill/>
          </a:ln>
        </p:spPr>
        <p:txBody>
          <a:bodyPr spcFirstLastPara="1" wrap="square" lIns="0" tIns="0" rIns="0" bIns="0" anchor="t" anchorCtr="0">
            <a:spAutoFit/>
          </a:bodyPr>
          <a:lstStyle/>
          <a:p>
            <a:pPr defTabSz="1219170">
              <a:lnSpc>
                <a:spcPct val="109000"/>
              </a:lnSpc>
              <a:buClr>
                <a:srgbClr val="000000"/>
              </a:buClr>
            </a:pPr>
            <a:r>
              <a:rPr lang="en" sz="4933" b="1" kern="0" dirty="0">
                <a:solidFill>
                  <a:srgbClr val="000000"/>
                </a:solidFill>
                <a:latin typeface="Arial"/>
                <a:cs typeface="Arial"/>
                <a:sym typeface="Arial"/>
              </a:rPr>
              <a:t>2025 Cleveland TGA Epidemiology Overview</a:t>
            </a:r>
            <a:endParaRPr sz="133" kern="0" dirty="0">
              <a:solidFill>
                <a:srgbClr val="000000"/>
              </a:solidFill>
              <a:latin typeface="Arial"/>
              <a:cs typeface="Arial"/>
              <a:sym typeface="Arial"/>
            </a:endParaRPr>
          </a:p>
        </p:txBody>
      </p:sp>
      <p:sp>
        <p:nvSpPr>
          <p:cNvPr id="134" name="Google Shape;134;p25"/>
          <p:cNvSpPr txBox="1"/>
          <p:nvPr/>
        </p:nvSpPr>
        <p:spPr>
          <a:xfrm>
            <a:off x="1604158" y="4414759"/>
            <a:ext cx="3549732" cy="574581"/>
          </a:xfrm>
          <a:prstGeom prst="rect">
            <a:avLst/>
          </a:prstGeom>
          <a:noFill/>
          <a:ln>
            <a:noFill/>
          </a:ln>
        </p:spPr>
        <p:txBody>
          <a:bodyPr spcFirstLastPara="1" wrap="square" lIns="0" tIns="0" rIns="0" bIns="0" anchor="t" anchorCtr="0">
            <a:spAutoFit/>
          </a:bodyPr>
          <a:lstStyle/>
          <a:p>
            <a:pPr defTabSz="1219170">
              <a:lnSpc>
                <a:spcPct val="140000"/>
              </a:lnSpc>
              <a:buClr>
                <a:srgbClr val="000000"/>
              </a:buClr>
            </a:pPr>
            <a:r>
              <a:rPr lang="en" sz="2667" kern="0" dirty="0">
                <a:solidFill>
                  <a:srgbClr val="000000"/>
                </a:solidFill>
                <a:latin typeface="Poppins"/>
                <a:ea typeface="Poppins"/>
                <a:cs typeface="Poppins"/>
                <a:sym typeface="Poppins"/>
              </a:rPr>
              <a:t>Alisha Cassady, MPH</a:t>
            </a:r>
            <a:endParaRPr sz="2667" kern="0" dirty="0">
              <a:solidFill>
                <a:srgbClr val="000000"/>
              </a:solidFill>
              <a:latin typeface="Arial"/>
              <a:cs typeface="Arial"/>
              <a:sym typeface="Arial"/>
            </a:endParaRPr>
          </a:p>
        </p:txBody>
      </p:sp>
      <p:sp>
        <p:nvSpPr>
          <p:cNvPr id="135" name="Google Shape;135;p25"/>
          <p:cNvSpPr txBox="1"/>
          <p:nvPr/>
        </p:nvSpPr>
        <p:spPr>
          <a:xfrm>
            <a:off x="1604183" y="5000018"/>
            <a:ext cx="2874803" cy="574581"/>
          </a:xfrm>
          <a:prstGeom prst="rect">
            <a:avLst/>
          </a:prstGeom>
          <a:noFill/>
          <a:ln>
            <a:noFill/>
          </a:ln>
        </p:spPr>
        <p:txBody>
          <a:bodyPr spcFirstLastPara="1" wrap="square" lIns="0" tIns="0" rIns="0" bIns="0" anchor="t" anchorCtr="0">
            <a:spAutoFit/>
          </a:bodyPr>
          <a:lstStyle/>
          <a:p>
            <a:pPr defTabSz="1219170">
              <a:lnSpc>
                <a:spcPct val="140000"/>
              </a:lnSpc>
              <a:buClr>
                <a:srgbClr val="000000"/>
              </a:buClr>
            </a:pPr>
            <a:r>
              <a:rPr lang="en" sz="2667" kern="0" dirty="0">
                <a:solidFill>
                  <a:srgbClr val="000000"/>
                </a:solidFill>
                <a:latin typeface="Poppins"/>
                <a:cs typeface="Poppins"/>
                <a:sym typeface="Poppins"/>
              </a:rPr>
              <a:t>March 12, 2026</a:t>
            </a:r>
            <a:endParaRPr sz="2667" kern="0" dirty="0">
              <a:solidFill>
                <a:srgbClr val="000000"/>
              </a:solidFill>
              <a:latin typeface="Arial"/>
              <a:cs typeface="Arial"/>
              <a:sym typeface="Arial"/>
            </a:endParaRPr>
          </a:p>
        </p:txBody>
      </p:sp>
      <p:grpSp>
        <p:nvGrpSpPr>
          <p:cNvPr id="136" name="Google Shape;136;p25"/>
          <p:cNvGrpSpPr/>
          <p:nvPr/>
        </p:nvGrpSpPr>
        <p:grpSpPr>
          <a:xfrm>
            <a:off x="907759" y="6417680"/>
            <a:ext cx="2444565" cy="332900"/>
            <a:chOff x="0" y="0"/>
            <a:chExt cx="4889131" cy="665799"/>
          </a:xfrm>
        </p:grpSpPr>
        <p:sp>
          <p:nvSpPr>
            <p:cNvPr id="137" name="Google Shape;137;p25"/>
            <p:cNvSpPr/>
            <p:nvPr/>
          </p:nvSpPr>
          <p:spPr>
            <a:xfrm>
              <a:off x="0" y="0"/>
              <a:ext cx="635428" cy="635428"/>
            </a:xfrm>
            <a:custGeom>
              <a:avLst/>
              <a:gdLst/>
              <a:ahLst/>
              <a:cxnLst/>
              <a:rect l="l" t="t" r="r" b="b"/>
              <a:pathLst>
                <a:path w="635428" h="635428" extrusionOk="0">
                  <a:moveTo>
                    <a:pt x="0" y="0"/>
                  </a:moveTo>
                  <a:lnTo>
                    <a:pt x="635428" y="0"/>
                  </a:lnTo>
                  <a:lnTo>
                    <a:pt x="635428" y="635428"/>
                  </a:lnTo>
                  <a:lnTo>
                    <a:pt x="0" y="635428"/>
                  </a:lnTo>
                  <a:lnTo>
                    <a:pt x="0" y="0"/>
                  </a:lnTo>
                  <a:close/>
                </a:path>
              </a:pathLst>
            </a:custGeom>
            <a:blipFill rotWithShape="1">
              <a:blip r:embed="rId4">
                <a:alphaModFix/>
              </a:blip>
              <a:stretch>
                <a:fillRect/>
              </a:stretch>
            </a:blipFill>
            <a:ln>
              <a:noFill/>
            </a:ln>
          </p:spPr>
        </p:sp>
        <p:sp>
          <p:nvSpPr>
            <p:cNvPr id="138" name="Google Shape;138;p25"/>
            <p:cNvSpPr txBox="1"/>
            <p:nvPr/>
          </p:nvSpPr>
          <p:spPr>
            <a:xfrm>
              <a:off x="751530" y="33702"/>
              <a:ext cx="4137601" cy="632097"/>
            </a:xfrm>
            <a:prstGeom prst="rect">
              <a:avLst/>
            </a:prstGeom>
            <a:noFill/>
            <a:ln>
              <a:noFill/>
            </a:ln>
          </p:spPr>
          <p:txBody>
            <a:bodyPr spcFirstLastPara="1" wrap="square" lIns="0" tIns="0" rIns="0" bIns="0" anchor="t" anchorCtr="0">
              <a:spAutoFit/>
            </a:bodyPr>
            <a:lstStyle/>
            <a:p>
              <a:pPr defTabSz="1219170">
                <a:lnSpc>
                  <a:spcPct val="140000"/>
                </a:lnSpc>
                <a:buClr>
                  <a:srgbClr val="000000"/>
                </a:buClr>
              </a:pPr>
              <a:r>
                <a:rPr lang="en" sz="1467" kern="0">
                  <a:solidFill>
                    <a:srgbClr val="FEFEFE"/>
                  </a:solidFill>
                  <a:latin typeface="Poppins"/>
                  <a:ea typeface="Poppins"/>
                  <a:cs typeface="Poppins"/>
                  <a:sym typeface="Poppins"/>
                </a:rPr>
                <a:t>ccbh.net</a:t>
              </a:r>
              <a:endParaRPr sz="933" kern="0">
                <a:solidFill>
                  <a:srgbClr val="000000"/>
                </a:solidFill>
                <a:latin typeface="Arial"/>
                <a:cs typeface="Arial"/>
                <a:sym typeface="Arial"/>
              </a:endParaRPr>
            </a:p>
          </p:txBody>
        </p:sp>
      </p:grpSp>
      <p:grpSp>
        <p:nvGrpSpPr>
          <p:cNvPr id="139" name="Google Shape;139;p25"/>
          <p:cNvGrpSpPr/>
          <p:nvPr/>
        </p:nvGrpSpPr>
        <p:grpSpPr>
          <a:xfrm>
            <a:off x="4537398" y="6417679"/>
            <a:ext cx="1995647" cy="349567"/>
            <a:chOff x="0" y="0"/>
            <a:chExt cx="3991292" cy="699133"/>
          </a:xfrm>
        </p:grpSpPr>
        <p:sp>
          <p:nvSpPr>
            <p:cNvPr id="140" name="Google Shape;140;p25"/>
            <p:cNvSpPr/>
            <p:nvPr/>
          </p:nvSpPr>
          <p:spPr>
            <a:xfrm>
              <a:off x="0" y="0"/>
              <a:ext cx="635428" cy="635428"/>
            </a:xfrm>
            <a:custGeom>
              <a:avLst/>
              <a:gdLst/>
              <a:ahLst/>
              <a:cxnLst/>
              <a:rect l="l" t="t" r="r" b="b"/>
              <a:pathLst>
                <a:path w="635428" h="635428" extrusionOk="0">
                  <a:moveTo>
                    <a:pt x="0" y="0"/>
                  </a:moveTo>
                  <a:lnTo>
                    <a:pt x="635428" y="0"/>
                  </a:lnTo>
                  <a:lnTo>
                    <a:pt x="635428" y="635428"/>
                  </a:lnTo>
                  <a:lnTo>
                    <a:pt x="0" y="635428"/>
                  </a:lnTo>
                  <a:lnTo>
                    <a:pt x="0" y="0"/>
                  </a:lnTo>
                  <a:close/>
                </a:path>
              </a:pathLst>
            </a:custGeom>
            <a:blipFill rotWithShape="1">
              <a:blip r:embed="rId5">
                <a:alphaModFix/>
              </a:blip>
              <a:stretch>
                <a:fillRect/>
              </a:stretch>
            </a:blipFill>
            <a:ln>
              <a:noFill/>
            </a:ln>
          </p:spPr>
        </p:sp>
        <p:sp>
          <p:nvSpPr>
            <p:cNvPr id="141" name="Google Shape;141;p25"/>
            <p:cNvSpPr txBox="1"/>
            <p:nvPr/>
          </p:nvSpPr>
          <p:spPr>
            <a:xfrm>
              <a:off x="751894" y="67036"/>
              <a:ext cx="3239398" cy="632097"/>
            </a:xfrm>
            <a:prstGeom prst="rect">
              <a:avLst/>
            </a:prstGeom>
            <a:noFill/>
            <a:ln>
              <a:noFill/>
            </a:ln>
          </p:spPr>
          <p:txBody>
            <a:bodyPr spcFirstLastPara="1" wrap="square" lIns="0" tIns="0" rIns="0" bIns="0" anchor="t" anchorCtr="0">
              <a:spAutoFit/>
            </a:bodyPr>
            <a:lstStyle/>
            <a:p>
              <a:pPr defTabSz="1219170">
                <a:lnSpc>
                  <a:spcPct val="140000"/>
                </a:lnSpc>
                <a:buClr>
                  <a:srgbClr val="000000"/>
                </a:buClr>
              </a:pPr>
              <a:r>
                <a:rPr lang="en" sz="1467" kern="0">
                  <a:solidFill>
                    <a:srgbClr val="FFFFFF"/>
                  </a:solidFill>
                  <a:latin typeface="Poppins"/>
                  <a:ea typeface="Poppins"/>
                  <a:cs typeface="Poppins"/>
                  <a:sym typeface="Poppins"/>
                </a:rPr>
                <a:t>216.201.2000</a:t>
              </a:r>
              <a:endParaRPr sz="933" kern="0">
                <a:solidFill>
                  <a:srgbClr val="000000"/>
                </a:solidFill>
                <a:latin typeface="Arial"/>
                <a:cs typeface="Arial"/>
                <a:sym typeface="Arial"/>
              </a:endParaRPr>
            </a:p>
          </p:txBody>
        </p:sp>
      </p:grpSp>
      <p:grpSp>
        <p:nvGrpSpPr>
          <p:cNvPr id="142" name="Google Shape;142;p25"/>
          <p:cNvGrpSpPr/>
          <p:nvPr/>
        </p:nvGrpSpPr>
        <p:grpSpPr>
          <a:xfrm>
            <a:off x="7718098" y="6417679"/>
            <a:ext cx="3850578" cy="332900"/>
            <a:chOff x="0" y="0"/>
            <a:chExt cx="7701156" cy="665799"/>
          </a:xfrm>
        </p:grpSpPr>
        <p:sp>
          <p:nvSpPr>
            <p:cNvPr id="143" name="Google Shape;143;p25"/>
            <p:cNvSpPr/>
            <p:nvPr/>
          </p:nvSpPr>
          <p:spPr>
            <a:xfrm>
              <a:off x="0" y="0"/>
              <a:ext cx="635428" cy="635428"/>
            </a:xfrm>
            <a:custGeom>
              <a:avLst/>
              <a:gdLst/>
              <a:ahLst/>
              <a:cxnLst/>
              <a:rect l="l" t="t" r="r" b="b"/>
              <a:pathLst>
                <a:path w="635428" h="635428" extrusionOk="0">
                  <a:moveTo>
                    <a:pt x="0" y="0"/>
                  </a:moveTo>
                  <a:lnTo>
                    <a:pt x="635428" y="0"/>
                  </a:lnTo>
                  <a:lnTo>
                    <a:pt x="635428" y="635428"/>
                  </a:lnTo>
                  <a:lnTo>
                    <a:pt x="0" y="635428"/>
                  </a:lnTo>
                  <a:lnTo>
                    <a:pt x="0" y="0"/>
                  </a:lnTo>
                  <a:close/>
                </a:path>
              </a:pathLst>
            </a:custGeom>
            <a:blipFill rotWithShape="1">
              <a:blip r:embed="rId6">
                <a:alphaModFix/>
              </a:blip>
              <a:stretch>
                <a:fillRect/>
              </a:stretch>
            </a:blipFill>
            <a:ln>
              <a:noFill/>
            </a:ln>
          </p:spPr>
        </p:sp>
        <p:sp>
          <p:nvSpPr>
            <p:cNvPr id="144" name="Google Shape;144;p25"/>
            <p:cNvSpPr txBox="1"/>
            <p:nvPr/>
          </p:nvSpPr>
          <p:spPr>
            <a:xfrm>
              <a:off x="752254" y="33702"/>
              <a:ext cx="6948902" cy="632097"/>
            </a:xfrm>
            <a:prstGeom prst="rect">
              <a:avLst/>
            </a:prstGeom>
            <a:noFill/>
            <a:ln>
              <a:noFill/>
            </a:ln>
          </p:spPr>
          <p:txBody>
            <a:bodyPr spcFirstLastPara="1" wrap="square" lIns="0" tIns="0" rIns="0" bIns="0" anchor="t" anchorCtr="0">
              <a:spAutoFit/>
            </a:bodyPr>
            <a:lstStyle/>
            <a:p>
              <a:pPr defTabSz="1219170">
                <a:lnSpc>
                  <a:spcPct val="140000"/>
                </a:lnSpc>
                <a:buClr>
                  <a:srgbClr val="000000"/>
                </a:buClr>
              </a:pPr>
              <a:r>
                <a:rPr lang="en" sz="1467" kern="0">
                  <a:solidFill>
                    <a:srgbClr val="FFFFFF"/>
                  </a:solidFill>
                  <a:latin typeface="Poppins"/>
                  <a:ea typeface="Poppins"/>
                  <a:cs typeface="Poppins"/>
                  <a:sym typeface="Poppins"/>
                </a:rPr>
                <a:t>5550 Venture Drive, Parma, OH 44130</a:t>
              </a:r>
              <a:endParaRPr sz="933" kern="0">
                <a:solidFill>
                  <a:srgbClr val="000000"/>
                </a:solidFill>
                <a:latin typeface="Arial"/>
                <a:cs typeface="Arial"/>
                <a:sym typeface="Arial"/>
              </a:endParaRPr>
            </a:p>
          </p:txBody>
        </p:sp>
      </p:grpSp>
    </p:spTree>
    <p:extLst>
      <p:ext uri="{BB962C8B-B14F-4D97-AF65-F5344CB8AC3E}">
        <p14:creationId xmlns:p14="http://schemas.microsoft.com/office/powerpoint/2010/main" val="203316284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grpSp>
        <p:nvGrpSpPr>
          <p:cNvPr id="149" name="Google Shape;149;p26"/>
          <p:cNvGrpSpPr/>
          <p:nvPr/>
        </p:nvGrpSpPr>
        <p:grpSpPr>
          <a:xfrm>
            <a:off x="-944990" y="120073"/>
            <a:ext cx="8724383" cy="877980"/>
            <a:chOff x="0" y="-38100"/>
            <a:chExt cx="3446738" cy="451343"/>
          </a:xfrm>
        </p:grpSpPr>
        <p:sp>
          <p:nvSpPr>
            <p:cNvPr id="150" name="Google Shape;150;p26"/>
            <p:cNvSpPr/>
            <p:nvPr/>
          </p:nvSpPr>
          <p:spPr>
            <a:xfrm>
              <a:off x="0" y="0"/>
              <a:ext cx="3446738" cy="413243"/>
            </a:xfrm>
            <a:custGeom>
              <a:avLst/>
              <a:gdLst/>
              <a:ahLst/>
              <a:cxnLst/>
              <a:rect l="l" t="t" r="r" b="b"/>
              <a:pathLst>
                <a:path w="3446738" h="413243" extrusionOk="0">
                  <a:moveTo>
                    <a:pt x="59158" y="0"/>
                  </a:moveTo>
                  <a:lnTo>
                    <a:pt x="3387580" y="0"/>
                  </a:lnTo>
                  <a:cubicBezTo>
                    <a:pt x="3420252" y="0"/>
                    <a:pt x="3446738" y="26486"/>
                    <a:pt x="3446738" y="59158"/>
                  </a:cubicBezTo>
                  <a:lnTo>
                    <a:pt x="3446738" y="354084"/>
                  </a:lnTo>
                  <a:cubicBezTo>
                    <a:pt x="3446738" y="369774"/>
                    <a:pt x="3440505" y="384821"/>
                    <a:pt x="3429411" y="395916"/>
                  </a:cubicBezTo>
                  <a:cubicBezTo>
                    <a:pt x="3418317" y="407010"/>
                    <a:pt x="3403269" y="413243"/>
                    <a:pt x="3387580" y="413243"/>
                  </a:cubicBezTo>
                  <a:lnTo>
                    <a:pt x="59158" y="413243"/>
                  </a:lnTo>
                  <a:cubicBezTo>
                    <a:pt x="26486" y="413243"/>
                    <a:pt x="0" y="386757"/>
                    <a:pt x="0" y="354084"/>
                  </a:cubicBezTo>
                  <a:lnTo>
                    <a:pt x="0" y="59158"/>
                  </a:lnTo>
                  <a:cubicBezTo>
                    <a:pt x="0" y="26486"/>
                    <a:pt x="26486" y="0"/>
                    <a:pt x="59158" y="0"/>
                  </a:cubicBezTo>
                  <a:close/>
                </a:path>
              </a:pathLst>
            </a:custGeom>
            <a:gradFill>
              <a:gsLst>
                <a:gs pos="0">
                  <a:srgbClr val="02554C">
                    <a:alpha val="69803"/>
                  </a:srgbClr>
                </a:gs>
                <a:gs pos="50000">
                  <a:srgbClr val="00554A">
                    <a:alpha val="16470"/>
                  </a:srgbClr>
                </a:gs>
                <a:gs pos="100000">
                  <a:srgbClr val="0F554D">
                    <a:alpha val="0"/>
                  </a:srgbClr>
                </a:gs>
              </a:gsLst>
              <a:lin ang="0" scaled="0"/>
            </a:gradFill>
            <a:ln>
              <a:noFill/>
            </a:ln>
          </p:spPr>
          <p:txBody>
            <a:bodyPr spcFirstLastPara="1" wrap="square" lIns="60967" tIns="60967" rIns="60967" bIns="60967"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51" name="Google Shape;151;p26"/>
            <p:cNvSpPr txBox="1"/>
            <p:nvPr/>
          </p:nvSpPr>
          <p:spPr>
            <a:xfrm>
              <a:off x="0" y="-38100"/>
              <a:ext cx="3446738" cy="451343"/>
            </a:xfrm>
            <a:prstGeom prst="rect">
              <a:avLst/>
            </a:prstGeom>
            <a:noFill/>
            <a:ln>
              <a:noFill/>
            </a:ln>
          </p:spPr>
          <p:txBody>
            <a:bodyPr spcFirstLastPara="1" wrap="square" lIns="33867" tIns="33867" rIns="33867" bIns="33867" anchor="ctr" anchorCtr="0">
              <a:noAutofit/>
            </a:bodyPr>
            <a:lstStyle/>
            <a:p>
              <a:pPr algn="ctr" defTabSz="1219170">
                <a:lnSpc>
                  <a:spcPct val="147722"/>
                </a:lnSpc>
                <a:buClr>
                  <a:srgbClr val="000000"/>
                </a:buClr>
              </a:pPr>
              <a:endParaRPr sz="1200" kern="0" dirty="0">
                <a:solidFill>
                  <a:srgbClr val="000000"/>
                </a:solidFill>
                <a:latin typeface="Calibri"/>
                <a:ea typeface="Calibri"/>
                <a:cs typeface="Calibri"/>
                <a:sym typeface="Calibri"/>
              </a:endParaRPr>
            </a:p>
          </p:txBody>
        </p:sp>
      </p:grpSp>
      <p:sp>
        <p:nvSpPr>
          <p:cNvPr id="152" name="Google Shape;152;p26"/>
          <p:cNvSpPr txBox="1"/>
          <p:nvPr/>
        </p:nvSpPr>
        <p:spPr>
          <a:xfrm>
            <a:off x="779028" y="159588"/>
            <a:ext cx="8032465" cy="872996"/>
          </a:xfrm>
          <a:prstGeom prst="rect">
            <a:avLst/>
          </a:prstGeom>
          <a:noFill/>
          <a:ln>
            <a:noFill/>
          </a:ln>
        </p:spPr>
        <p:txBody>
          <a:bodyPr spcFirstLastPara="1" wrap="square" lIns="0" tIns="0" rIns="0" bIns="0" anchor="t" anchorCtr="0">
            <a:spAutoFit/>
          </a:bodyPr>
          <a:lstStyle/>
          <a:p>
            <a:pPr defTabSz="1219170">
              <a:lnSpc>
                <a:spcPct val="114995"/>
              </a:lnSpc>
              <a:buClr>
                <a:srgbClr val="000000"/>
              </a:buClr>
            </a:pPr>
            <a:r>
              <a:rPr lang="en" sz="4933" b="1" kern="0" dirty="0">
                <a:solidFill>
                  <a:srgbClr val="000000"/>
                </a:solidFill>
                <a:latin typeface="Arial"/>
                <a:cs typeface="Arial"/>
                <a:sym typeface="Arial"/>
              </a:rPr>
              <a:t>2025 TGA Incidence</a:t>
            </a:r>
            <a:endParaRPr sz="933" kern="0" dirty="0">
              <a:solidFill>
                <a:srgbClr val="000000"/>
              </a:solidFill>
              <a:latin typeface="Arial"/>
              <a:cs typeface="Arial"/>
              <a:sym typeface="Arial"/>
            </a:endParaRPr>
          </a:p>
        </p:txBody>
      </p:sp>
      <p:sp>
        <p:nvSpPr>
          <p:cNvPr id="153" name="Google Shape;153;p26"/>
          <p:cNvSpPr/>
          <p:nvPr/>
        </p:nvSpPr>
        <p:spPr>
          <a:xfrm>
            <a:off x="10978290" y="5807069"/>
            <a:ext cx="907565" cy="773315"/>
          </a:xfrm>
          <a:custGeom>
            <a:avLst/>
            <a:gdLst/>
            <a:ahLst/>
            <a:cxnLst/>
            <a:rect l="l" t="t" r="r" b="b"/>
            <a:pathLst>
              <a:path w="1361347" h="1159971" extrusionOk="0">
                <a:moveTo>
                  <a:pt x="0" y="0"/>
                </a:moveTo>
                <a:lnTo>
                  <a:pt x="1361347" y="0"/>
                </a:lnTo>
                <a:lnTo>
                  <a:pt x="1361347" y="1159971"/>
                </a:lnTo>
                <a:lnTo>
                  <a:pt x="0" y="1159971"/>
                </a:lnTo>
                <a:lnTo>
                  <a:pt x="0" y="0"/>
                </a:lnTo>
                <a:close/>
              </a:path>
            </a:pathLst>
          </a:custGeom>
          <a:blipFill rotWithShape="1">
            <a:blip r:embed="rId3">
              <a:alphaModFix/>
            </a:blip>
            <a:stretch>
              <a:fillRect r="-410464" b="-40890"/>
            </a:stretch>
          </a:blipFill>
          <a:ln>
            <a:noFill/>
          </a:ln>
        </p:spPr>
      </p:sp>
      <p:sp>
        <p:nvSpPr>
          <p:cNvPr id="154" name="Google Shape;154;p26"/>
          <p:cNvSpPr/>
          <p:nvPr/>
        </p:nvSpPr>
        <p:spPr>
          <a:xfrm>
            <a:off x="0" y="2767633"/>
            <a:ext cx="5368000" cy="4090400"/>
          </a:xfrm>
          <a:prstGeom prst="corner">
            <a:avLst>
              <a:gd name="adj1" fmla="val 17295"/>
              <a:gd name="adj2" fmla="val 17838"/>
            </a:avLst>
          </a:prstGeom>
          <a:gradFill>
            <a:gsLst>
              <a:gs pos="0">
                <a:srgbClr val="FFFFFF">
                  <a:alpha val="0"/>
                </a:srgbClr>
              </a:gs>
              <a:gs pos="17000">
                <a:srgbClr val="FFFFFF">
                  <a:alpha val="0"/>
                </a:srgbClr>
              </a:gs>
              <a:gs pos="50000">
                <a:srgbClr val="68869A"/>
              </a:gs>
              <a:gs pos="83000">
                <a:srgbClr val="FFFFFF">
                  <a:alpha val="0"/>
                </a:srgbClr>
              </a:gs>
              <a:gs pos="100000">
                <a:srgbClr val="FFFFFF">
                  <a:alpha val="0"/>
                </a:srgbClr>
              </a:gs>
            </a:gsLst>
            <a:lin ang="2700006" scaled="0"/>
          </a:gra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algn="ctr" defTabSz="1219170">
              <a:buClr>
                <a:srgbClr val="000000"/>
              </a:buClr>
            </a:pPr>
            <a:endParaRPr sz="1867" kern="0">
              <a:solidFill>
                <a:srgbClr val="000000"/>
              </a:solidFill>
              <a:latin typeface="Calibri"/>
              <a:ea typeface="Calibri"/>
              <a:cs typeface="Calibri"/>
              <a:sym typeface="Calibri"/>
            </a:endParaRPr>
          </a:p>
        </p:txBody>
      </p:sp>
      <p:sp>
        <p:nvSpPr>
          <p:cNvPr id="9" name="Google Shape;230;p30"/>
          <p:cNvSpPr txBox="1"/>
          <p:nvPr/>
        </p:nvSpPr>
        <p:spPr>
          <a:xfrm>
            <a:off x="779026" y="1106763"/>
            <a:ext cx="11106828" cy="5356851"/>
          </a:xfrm>
          <a:prstGeom prst="rect">
            <a:avLst/>
          </a:prstGeom>
          <a:noFill/>
          <a:ln>
            <a:noFill/>
          </a:ln>
        </p:spPr>
        <p:txBody>
          <a:bodyPr spcFirstLastPara="1" wrap="square" lIns="0" tIns="0" rIns="0" bIns="0" anchor="t" anchorCtr="0">
            <a:spAutoFit/>
          </a:bodyPr>
          <a:lstStyle/>
          <a:p>
            <a:pPr algn="just" defTabSz="1219170">
              <a:lnSpc>
                <a:spcPct val="140000"/>
              </a:lnSpc>
              <a:buClr>
                <a:srgbClr val="000000"/>
              </a:buClr>
            </a:pPr>
            <a:r>
              <a:rPr lang="en" sz="2133" b="1" i="1" kern="0" dirty="0">
                <a:solidFill>
                  <a:srgbClr val="000000"/>
                </a:solidFill>
                <a:latin typeface="Poppins"/>
                <a:ea typeface="Poppins"/>
                <a:cs typeface="Poppins"/>
                <a:sym typeface="Poppins"/>
              </a:rPr>
              <a:t>187 new HIV diagnoses in 2025* - 6.25% increase from 2024</a:t>
            </a:r>
          </a:p>
          <a:p>
            <a:pPr algn="just" defTabSz="1219170">
              <a:lnSpc>
                <a:spcPct val="140000"/>
              </a:lnSpc>
              <a:buClr>
                <a:srgbClr val="000000"/>
              </a:buClr>
            </a:pPr>
            <a:endParaRPr lang="en" sz="2133" b="1" i="1" kern="0" dirty="0">
              <a:solidFill>
                <a:srgbClr val="000000"/>
              </a:solidFill>
              <a:latin typeface="Poppins"/>
              <a:ea typeface="Poppins"/>
              <a:cs typeface="Poppins"/>
              <a:sym typeface="Poppins"/>
            </a:endParaRPr>
          </a:p>
          <a:p>
            <a:pPr algn="just" defTabSz="1219170">
              <a:lnSpc>
                <a:spcPct val="140000"/>
              </a:lnSpc>
              <a:buClr>
                <a:srgbClr val="000000"/>
              </a:buClr>
            </a:pPr>
            <a:r>
              <a:rPr lang="en" sz="2133" b="1" i="1" kern="0" dirty="0">
                <a:solidFill>
                  <a:srgbClr val="000000"/>
                </a:solidFill>
                <a:latin typeface="Poppins"/>
                <a:ea typeface="Poppins"/>
                <a:cs typeface="Poppins"/>
                <a:sym typeface="Poppins"/>
              </a:rPr>
              <a:t>81% male (43% Black/African American males)</a:t>
            </a:r>
          </a:p>
          <a:p>
            <a:pPr algn="just" defTabSz="1219170">
              <a:lnSpc>
                <a:spcPct val="140000"/>
              </a:lnSpc>
              <a:buClr>
                <a:srgbClr val="000000"/>
              </a:buClr>
            </a:pPr>
            <a:r>
              <a:rPr lang="en" sz="2133" b="1" i="1" kern="0" dirty="0">
                <a:solidFill>
                  <a:srgbClr val="000000"/>
                </a:solidFill>
                <a:latin typeface="Poppins"/>
                <a:ea typeface="Poppins"/>
                <a:cs typeface="Poppins"/>
                <a:sym typeface="Poppins"/>
              </a:rPr>
              <a:t>19% female</a:t>
            </a:r>
          </a:p>
          <a:p>
            <a:pPr algn="just" defTabSz="1219170">
              <a:lnSpc>
                <a:spcPct val="140000"/>
              </a:lnSpc>
              <a:buClr>
                <a:srgbClr val="000000"/>
              </a:buClr>
            </a:pPr>
            <a:r>
              <a:rPr lang="en" sz="2133" b="1" i="1" kern="0" dirty="0">
                <a:solidFill>
                  <a:srgbClr val="000000"/>
                </a:solidFill>
                <a:latin typeface="Poppins"/>
                <a:ea typeface="Poppins"/>
                <a:cs typeface="Poppins"/>
                <a:sym typeface="Poppins"/>
              </a:rPr>
              <a:t>	</a:t>
            </a:r>
          </a:p>
          <a:p>
            <a:pPr algn="just" defTabSz="1219170">
              <a:lnSpc>
                <a:spcPct val="140000"/>
              </a:lnSpc>
              <a:buClr>
                <a:srgbClr val="000000"/>
              </a:buClr>
            </a:pPr>
            <a:r>
              <a:rPr lang="en" sz="2133" b="1" i="1" kern="0" dirty="0">
                <a:solidFill>
                  <a:srgbClr val="000000"/>
                </a:solidFill>
                <a:latin typeface="Poppins"/>
                <a:ea typeface="Poppins"/>
                <a:cs typeface="Poppins"/>
                <a:sym typeface="Poppins"/>
              </a:rPr>
              <a:t>31% of cases: age 30-39</a:t>
            </a:r>
          </a:p>
          <a:p>
            <a:pPr algn="just" defTabSz="1219170">
              <a:lnSpc>
                <a:spcPct val="140000"/>
              </a:lnSpc>
              <a:buClr>
                <a:srgbClr val="000000"/>
              </a:buClr>
            </a:pPr>
            <a:r>
              <a:rPr lang="en" sz="2133" b="1" i="1" kern="0" dirty="0">
                <a:solidFill>
                  <a:srgbClr val="000000"/>
                </a:solidFill>
                <a:latin typeface="Poppins"/>
                <a:ea typeface="Poppins"/>
                <a:cs typeface="Poppins"/>
                <a:sym typeface="Poppins"/>
              </a:rPr>
              <a:t>29% of cases: age 20-29 </a:t>
            </a:r>
          </a:p>
          <a:p>
            <a:pPr algn="just" defTabSz="1219170">
              <a:lnSpc>
                <a:spcPct val="140000"/>
              </a:lnSpc>
              <a:buClr>
                <a:srgbClr val="000000"/>
              </a:buClr>
            </a:pPr>
            <a:r>
              <a:rPr lang="en" sz="2133" b="1" i="1" kern="0" dirty="0">
                <a:solidFill>
                  <a:srgbClr val="000000"/>
                </a:solidFill>
                <a:latin typeface="Poppins"/>
                <a:ea typeface="Poppins"/>
                <a:cs typeface="Poppins"/>
                <a:sym typeface="Poppins"/>
              </a:rPr>
              <a:t>21% of cases: age 25-29</a:t>
            </a:r>
          </a:p>
          <a:p>
            <a:pPr algn="just" defTabSz="1219170">
              <a:lnSpc>
                <a:spcPct val="140000"/>
              </a:lnSpc>
              <a:buClr>
                <a:srgbClr val="000000"/>
              </a:buClr>
            </a:pPr>
            <a:endParaRPr lang="en" sz="2133" b="1" i="1" kern="0" dirty="0">
              <a:solidFill>
                <a:srgbClr val="000000"/>
              </a:solidFill>
              <a:latin typeface="Poppins"/>
              <a:ea typeface="Poppins"/>
              <a:cs typeface="Poppins"/>
              <a:sym typeface="Poppins"/>
            </a:endParaRPr>
          </a:p>
          <a:p>
            <a:pPr algn="just" defTabSz="1219170">
              <a:lnSpc>
                <a:spcPct val="140000"/>
              </a:lnSpc>
              <a:buClr>
                <a:srgbClr val="000000"/>
              </a:buClr>
            </a:pPr>
            <a:r>
              <a:rPr lang="en" sz="2133" b="1" i="1" kern="0" dirty="0">
                <a:solidFill>
                  <a:srgbClr val="000000"/>
                </a:solidFill>
                <a:latin typeface="Poppins"/>
                <a:ea typeface="Poppins"/>
                <a:cs typeface="Poppins"/>
                <a:sym typeface="Poppins"/>
              </a:rPr>
              <a:t>Average age: 36 years old</a:t>
            </a:r>
          </a:p>
          <a:p>
            <a:pPr algn="just" defTabSz="1219170">
              <a:lnSpc>
                <a:spcPct val="140000"/>
              </a:lnSpc>
              <a:buClr>
                <a:srgbClr val="000000"/>
              </a:buClr>
            </a:pPr>
            <a:endParaRPr lang="en" sz="1667" kern="0" dirty="0">
              <a:solidFill>
                <a:srgbClr val="000000"/>
              </a:solidFill>
              <a:latin typeface="Poppins"/>
              <a:ea typeface="Poppins"/>
              <a:cs typeface="Poppins"/>
              <a:sym typeface="Poppins"/>
            </a:endParaRPr>
          </a:p>
          <a:p>
            <a:pPr algn="just" defTabSz="1219170">
              <a:lnSpc>
                <a:spcPct val="140000"/>
              </a:lnSpc>
              <a:buClr>
                <a:srgbClr val="000000"/>
              </a:buClr>
            </a:pPr>
            <a:r>
              <a:rPr lang="en" sz="1867" kern="0" dirty="0">
                <a:solidFill>
                  <a:srgbClr val="000000"/>
                </a:solidFill>
                <a:latin typeface="Poppins"/>
                <a:ea typeface="Poppins"/>
                <a:cs typeface="Poppins"/>
                <a:sym typeface="Poppins"/>
              </a:rPr>
              <a:t>	</a:t>
            </a:r>
          </a:p>
        </p:txBody>
      </p:sp>
      <p:sp>
        <p:nvSpPr>
          <p:cNvPr id="10" name="Google Shape;230;p30"/>
          <p:cNvSpPr txBox="1"/>
          <p:nvPr/>
        </p:nvSpPr>
        <p:spPr>
          <a:xfrm>
            <a:off x="779024" y="6193727"/>
            <a:ext cx="10199264" cy="287195"/>
          </a:xfrm>
          <a:prstGeom prst="rect">
            <a:avLst/>
          </a:prstGeom>
          <a:noFill/>
          <a:ln>
            <a:noFill/>
          </a:ln>
        </p:spPr>
        <p:txBody>
          <a:bodyPr spcFirstLastPara="1" wrap="square" lIns="0" tIns="0" rIns="0" bIns="0" anchor="t" anchorCtr="0">
            <a:spAutoFit/>
          </a:bodyPr>
          <a:lstStyle/>
          <a:p>
            <a:pPr algn="just" defTabSz="1219170">
              <a:lnSpc>
                <a:spcPct val="140000"/>
              </a:lnSpc>
              <a:buClr>
                <a:srgbClr val="000000"/>
              </a:buClr>
            </a:pPr>
            <a:r>
              <a:rPr lang="en" sz="1333" kern="0" dirty="0">
                <a:solidFill>
                  <a:srgbClr val="000000"/>
                </a:solidFill>
                <a:latin typeface="Poppins"/>
                <a:ea typeface="Poppins"/>
                <a:cs typeface="Poppins"/>
                <a:sym typeface="Poppins"/>
              </a:rPr>
              <a:t>*2025 data as of 2/23/2026. Data is preliminary and subject to change as new information becomes available.</a:t>
            </a:r>
            <a:endParaRPr sz="667" kern="0" dirty="0">
              <a:solidFill>
                <a:srgbClr val="000000"/>
              </a:solidFill>
              <a:latin typeface="Arial"/>
              <a:cs typeface="Arial"/>
              <a:sym typeface="Arial"/>
            </a:endParaRPr>
          </a:p>
        </p:txBody>
      </p:sp>
    </p:spTree>
    <p:extLst>
      <p:ext uri="{BB962C8B-B14F-4D97-AF65-F5344CB8AC3E}">
        <p14:creationId xmlns:p14="http://schemas.microsoft.com/office/powerpoint/2010/main" val="245488025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grpSp>
        <p:nvGrpSpPr>
          <p:cNvPr id="149" name="Google Shape;149;p26"/>
          <p:cNvGrpSpPr/>
          <p:nvPr/>
        </p:nvGrpSpPr>
        <p:grpSpPr>
          <a:xfrm>
            <a:off x="-944990" y="120073"/>
            <a:ext cx="8724383" cy="877980"/>
            <a:chOff x="0" y="-38100"/>
            <a:chExt cx="3446738" cy="451343"/>
          </a:xfrm>
        </p:grpSpPr>
        <p:sp>
          <p:nvSpPr>
            <p:cNvPr id="150" name="Google Shape;150;p26"/>
            <p:cNvSpPr/>
            <p:nvPr/>
          </p:nvSpPr>
          <p:spPr>
            <a:xfrm>
              <a:off x="0" y="0"/>
              <a:ext cx="3446738" cy="413243"/>
            </a:xfrm>
            <a:custGeom>
              <a:avLst/>
              <a:gdLst/>
              <a:ahLst/>
              <a:cxnLst/>
              <a:rect l="l" t="t" r="r" b="b"/>
              <a:pathLst>
                <a:path w="3446738" h="413243" extrusionOk="0">
                  <a:moveTo>
                    <a:pt x="59158" y="0"/>
                  </a:moveTo>
                  <a:lnTo>
                    <a:pt x="3387580" y="0"/>
                  </a:lnTo>
                  <a:cubicBezTo>
                    <a:pt x="3420252" y="0"/>
                    <a:pt x="3446738" y="26486"/>
                    <a:pt x="3446738" y="59158"/>
                  </a:cubicBezTo>
                  <a:lnTo>
                    <a:pt x="3446738" y="354084"/>
                  </a:lnTo>
                  <a:cubicBezTo>
                    <a:pt x="3446738" y="369774"/>
                    <a:pt x="3440505" y="384821"/>
                    <a:pt x="3429411" y="395916"/>
                  </a:cubicBezTo>
                  <a:cubicBezTo>
                    <a:pt x="3418317" y="407010"/>
                    <a:pt x="3403269" y="413243"/>
                    <a:pt x="3387580" y="413243"/>
                  </a:cubicBezTo>
                  <a:lnTo>
                    <a:pt x="59158" y="413243"/>
                  </a:lnTo>
                  <a:cubicBezTo>
                    <a:pt x="26486" y="413243"/>
                    <a:pt x="0" y="386757"/>
                    <a:pt x="0" y="354084"/>
                  </a:cubicBezTo>
                  <a:lnTo>
                    <a:pt x="0" y="59158"/>
                  </a:lnTo>
                  <a:cubicBezTo>
                    <a:pt x="0" y="26486"/>
                    <a:pt x="26486" y="0"/>
                    <a:pt x="59158" y="0"/>
                  </a:cubicBezTo>
                  <a:close/>
                </a:path>
              </a:pathLst>
            </a:custGeom>
            <a:gradFill>
              <a:gsLst>
                <a:gs pos="0">
                  <a:srgbClr val="02554C">
                    <a:alpha val="69803"/>
                  </a:srgbClr>
                </a:gs>
                <a:gs pos="50000">
                  <a:srgbClr val="00554A">
                    <a:alpha val="16470"/>
                  </a:srgbClr>
                </a:gs>
                <a:gs pos="100000">
                  <a:srgbClr val="0F554D">
                    <a:alpha val="0"/>
                  </a:srgbClr>
                </a:gs>
              </a:gsLst>
              <a:lin ang="0" scaled="0"/>
            </a:gradFill>
            <a:ln>
              <a:noFill/>
            </a:ln>
          </p:spPr>
          <p:txBody>
            <a:bodyPr spcFirstLastPara="1" wrap="square" lIns="60967" tIns="60967" rIns="60967" bIns="60967"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51" name="Google Shape;151;p26"/>
            <p:cNvSpPr txBox="1"/>
            <p:nvPr/>
          </p:nvSpPr>
          <p:spPr>
            <a:xfrm>
              <a:off x="0" y="-38100"/>
              <a:ext cx="3446738" cy="451343"/>
            </a:xfrm>
            <a:prstGeom prst="rect">
              <a:avLst/>
            </a:prstGeom>
            <a:noFill/>
            <a:ln>
              <a:noFill/>
            </a:ln>
          </p:spPr>
          <p:txBody>
            <a:bodyPr spcFirstLastPara="1" wrap="square" lIns="33867" tIns="33867" rIns="33867" bIns="33867" anchor="ctr" anchorCtr="0">
              <a:noAutofit/>
            </a:bodyPr>
            <a:lstStyle/>
            <a:p>
              <a:pPr algn="ctr" defTabSz="1219170">
                <a:lnSpc>
                  <a:spcPct val="147722"/>
                </a:lnSpc>
                <a:buClr>
                  <a:srgbClr val="000000"/>
                </a:buClr>
              </a:pPr>
              <a:endParaRPr sz="1200" kern="0" dirty="0">
                <a:solidFill>
                  <a:srgbClr val="000000"/>
                </a:solidFill>
                <a:latin typeface="Calibri"/>
                <a:ea typeface="Calibri"/>
                <a:cs typeface="Calibri"/>
                <a:sym typeface="Calibri"/>
              </a:endParaRPr>
            </a:p>
          </p:txBody>
        </p:sp>
      </p:grpSp>
      <p:sp>
        <p:nvSpPr>
          <p:cNvPr id="152" name="Google Shape;152;p26"/>
          <p:cNvSpPr txBox="1"/>
          <p:nvPr/>
        </p:nvSpPr>
        <p:spPr>
          <a:xfrm>
            <a:off x="779028" y="159588"/>
            <a:ext cx="8032465" cy="872996"/>
          </a:xfrm>
          <a:prstGeom prst="rect">
            <a:avLst/>
          </a:prstGeom>
          <a:noFill/>
          <a:ln>
            <a:noFill/>
          </a:ln>
        </p:spPr>
        <p:txBody>
          <a:bodyPr spcFirstLastPara="1" wrap="square" lIns="0" tIns="0" rIns="0" bIns="0" anchor="t" anchorCtr="0">
            <a:spAutoFit/>
          </a:bodyPr>
          <a:lstStyle/>
          <a:p>
            <a:pPr defTabSz="1219170">
              <a:lnSpc>
                <a:spcPct val="114995"/>
              </a:lnSpc>
              <a:buClr>
                <a:srgbClr val="000000"/>
              </a:buClr>
            </a:pPr>
            <a:r>
              <a:rPr lang="en" sz="4933" b="1" kern="0" dirty="0">
                <a:solidFill>
                  <a:srgbClr val="000000"/>
                </a:solidFill>
                <a:latin typeface="Arial"/>
                <a:cs typeface="Arial"/>
                <a:sym typeface="Arial"/>
              </a:rPr>
              <a:t>2025 TGA Incidence</a:t>
            </a:r>
            <a:endParaRPr sz="933" kern="0" dirty="0">
              <a:solidFill>
                <a:srgbClr val="000000"/>
              </a:solidFill>
              <a:latin typeface="Arial"/>
              <a:cs typeface="Arial"/>
              <a:sym typeface="Arial"/>
            </a:endParaRPr>
          </a:p>
        </p:txBody>
      </p:sp>
      <p:sp>
        <p:nvSpPr>
          <p:cNvPr id="153" name="Google Shape;153;p26"/>
          <p:cNvSpPr/>
          <p:nvPr/>
        </p:nvSpPr>
        <p:spPr>
          <a:xfrm>
            <a:off x="10978290" y="5807069"/>
            <a:ext cx="907565" cy="773315"/>
          </a:xfrm>
          <a:custGeom>
            <a:avLst/>
            <a:gdLst/>
            <a:ahLst/>
            <a:cxnLst/>
            <a:rect l="l" t="t" r="r" b="b"/>
            <a:pathLst>
              <a:path w="1361347" h="1159971" extrusionOk="0">
                <a:moveTo>
                  <a:pt x="0" y="0"/>
                </a:moveTo>
                <a:lnTo>
                  <a:pt x="1361347" y="0"/>
                </a:lnTo>
                <a:lnTo>
                  <a:pt x="1361347" y="1159971"/>
                </a:lnTo>
                <a:lnTo>
                  <a:pt x="0" y="1159971"/>
                </a:lnTo>
                <a:lnTo>
                  <a:pt x="0" y="0"/>
                </a:lnTo>
                <a:close/>
              </a:path>
            </a:pathLst>
          </a:custGeom>
          <a:blipFill rotWithShape="1">
            <a:blip r:embed="rId3">
              <a:alphaModFix/>
            </a:blip>
            <a:stretch>
              <a:fillRect r="-410464" b="-40890"/>
            </a:stretch>
          </a:blipFill>
          <a:ln>
            <a:noFill/>
          </a:ln>
        </p:spPr>
      </p:sp>
      <p:sp>
        <p:nvSpPr>
          <p:cNvPr id="154" name="Google Shape;154;p26"/>
          <p:cNvSpPr/>
          <p:nvPr/>
        </p:nvSpPr>
        <p:spPr>
          <a:xfrm>
            <a:off x="0" y="2767633"/>
            <a:ext cx="5368000" cy="4090400"/>
          </a:xfrm>
          <a:prstGeom prst="corner">
            <a:avLst>
              <a:gd name="adj1" fmla="val 17295"/>
              <a:gd name="adj2" fmla="val 17838"/>
            </a:avLst>
          </a:prstGeom>
          <a:gradFill>
            <a:gsLst>
              <a:gs pos="0">
                <a:srgbClr val="FFFFFF">
                  <a:alpha val="0"/>
                </a:srgbClr>
              </a:gs>
              <a:gs pos="17000">
                <a:srgbClr val="FFFFFF">
                  <a:alpha val="0"/>
                </a:srgbClr>
              </a:gs>
              <a:gs pos="50000">
                <a:srgbClr val="68869A"/>
              </a:gs>
              <a:gs pos="83000">
                <a:srgbClr val="FFFFFF">
                  <a:alpha val="0"/>
                </a:srgbClr>
              </a:gs>
              <a:gs pos="100000">
                <a:srgbClr val="FFFFFF">
                  <a:alpha val="0"/>
                </a:srgbClr>
              </a:gs>
            </a:gsLst>
            <a:lin ang="2700006" scaled="0"/>
          </a:gra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algn="ctr" defTabSz="1219170">
              <a:buClr>
                <a:srgbClr val="000000"/>
              </a:buClr>
            </a:pPr>
            <a:endParaRPr sz="1867" kern="0">
              <a:solidFill>
                <a:srgbClr val="000000"/>
              </a:solidFill>
              <a:latin typeface="Calibri"/>
              <a:ea typeface="Calibri"/>
              <a:cs typeface="Calibri"/>
              <a:sym typeface="Calibri"/>
            </a:endParaRPr>
          </a:p>
        </p:txBody>
      </p:sp>
      <p:sp>
        <p:nvSpPr>
          <p:cNvPr id="9" name="Google Shape;230;p30"/>
          <p:cNvSpPr txBox="1"/>
          <p:nvPr/>
        </p:nvSpPr>
        <p:spPr>
          <a:xfrm>
            <a:off x="779026" y="1106764"/>
            <a:ext cx="11106828" cy="2197333"/>
          </a:xfrm>
          <a:prstGeom prst="rect">
            <a:avLst/>
          </a:prstGeom>
          <a:noFill/>
          <a:ln>
            <a:noFill/>
          </a:ln>
        </p:spPr>
        <p:txBody>
          <a:bodyPr spcFirstLastPara="1" wrap="square" lIns="0" tIns="0" rIns="0" bIns="0" anchor="t" anchorCtr="0">
            <a:spAutoFit/>
          </a:bodyPr>
          <a:lstStyle/>
          <a:p>
            <a:pPr algn="just" defTabSz="1219170">
              <a:lnSpc>
                <a:spcPct val="140000"/>
              </a:lnSpc>
              <a:buClr>
                <a:srgbClr val="000000"/>
              </a:buClr>
            </a:pPr>
            <a:endParaRPr lang="en" sz="1667" kern="0" dirty="0">
              <a:solidFill>
                <a:srgbClr val="000000"/>
              </a:solidFill>
              <a:latin typeface="Poppins"/>
              <a:ea typeface="Poppins"/>
              <a:cs typeface="Poppins"/>
              <a:sym typeface="Poppins"/>
            </a:endParaRPr>
          </a:p>
          <a:p>
            <a:pPr algn="just" defTabSz="1219170">
              <a:lnSpc>
                <a:spcPct val="140000"/>
              </a:lnSpc>
              <a:buClr>
                <a:srgbClr val="000000"/>
              </a:buClr>
            </a:pPr>
            <a:r>
              <a:rPr lang="en" sz="2133" b="1" i="1" kern="0" dirty="0">
                <a:solidFill>
                  <a:srgbClr val="000000"/>
                </a:solidFill>
                <a:latin typeface="Poppins"/>
                <a:ea typeface="Poppins"/>
                <a:cs typeface="Poppins"/>
                <a:sym typeface="Poppins"/>
              </a:rPr>
              <a:t>35% of cases were males who had sexual contact with</a:t>
            </a:r>
          </a:p>
          <a:p>
            <a:pPr algn="just" defTabSz="1219170">
              <a:lnSpc>
                <a:spcPct val="140000"/>
              </a:lnSpc>
              <a:buClr>
                <a:srgbClr val="000000"/>
              </a:buClr>
            </a:pPr>
            <a:r>
              <a:rPr lang="en" sz="2133" b="1" i="1" kern="0" dirty="0">
                <a:solidFill>
                  <a:srgbClr val="000000"/>
                </a:solidFill>
                <a:latin typeface="Poppins"/>
                <a:ea typeface="Poppins"/>
                <a:cs typeface="Poppins"/>
                <a:sym typeface="Poppins"/>
              </a:rPr>
              <a:t>another male (MSM) in the last 12 months</a:t>
            </a:r>
          </a:p>
          <a:p>
            <a:pPr algn="just" defTabSz="1219170">
              <a:lnSpc>
                <a:spcPct val="140000"/>
              </a:lnSpc>
              <a:buClr>
                <a:srgbClr val="000000"/>
              </a:buClr>
            </a:pPr>
            <a:endParaRPr lang="en" sz="2133" b="1" i="1" kern="0" dirty="0">
              <a:solidFill>
                <a:srgbClr val="000000"/>
              </a:solidFill>
              <a:latin typeface="Poppins"/>
              <a:ea typeface="Poppins"/>
              <a:cs typeface="Poppins"/>
              <a:sym typeface="Poppins"/>
            </a:endParaRPr>
          </a:p>
          <a:p>
            <a:pPr algn="just" defTabSz="1219170">
              <a:lnSpc>
                <a:spcPct val="140000"/>
              </a:lnSpc>
              <a:buClr>
                <a:srgbClr val="000000"/>
              </a:buClr>
            </a:pPr>
            <a:r>
              <a:rPr lang="en" sz="2133" b="1" i="1" kern="0" dirty="0">
                <a:solidFill>
                  <a:srgbClr val="000000"/>
                </a:solidFill>
                <a:latin typeface="Poppins"/>
                <a:ea typeface="Poppins"/>
                <a:cs typeface="Poppins"/>
                <a:sym typeface="Poppins"/>
              </a:rPr>
              <a:t>5% injection drug use (IDU)</a:t>
            </a:r>
            <a:r>
              <a:rPr lang="en" sz="2133" kern="0" dirty="0">
                <a:solidFill>
                  <a:srgbClr val="000000"/>
                </a:solidFill>
                <a:latin typeface="Poppins"/>
                <a:ea typeface="Poppins"/>
                <a:cs typeface="Poppins"/>
                <a:sym typeface="Poppins"/>
              </a:rPr>
              <a:t>	</a:t>
            </a:r>
          </a:p>
        </p:txBody>
      </p:sp>
    </p:spTree>
    <p:extLst>
      <p:ext uri="{BB962C8B-B14F-4D97-AF65-F5344CB8AC3E}">
        <p14:creationId xmlns:p14="http://schemas.microsoft.com/office/powerpoint/2010/main" val="304032049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8" name="Google Shape;228;p30"/>
          <p:cNvSpPr txBox="1"/>
          <p:nvPr/>
        </p:nvSpPr>
        <p:spPr>
          <a:xfrm>
            <a:off x="665607" y="653870"/>
            <a:ext cx="11220247" cy="660630"/>
          </a:xfrm>
          <a:prstGeom prst="rect">
            <a:avLst/>
          </a:prstGeom>
          <a:noFill/>
          <a:ln>
            <a:noFill/>
          </a:ln>
        </p:spPr>
        <p:txBody>
          <a:bodyPr spcFirstLastPara="1" wrap="square" lIns="0" tIns="0" rIns="0" bIns="0" anchor="t" anchorCtr="0">
            <a:spAutoFit/>
          </a:bodyPr>
          <a:lstStyle/>
          <a:p>
            <a:pPr algn="ctr" defTabSz="1219170">
              <a:lnSpc>
                <a:spcPct val="114994"/>
              </a:lnSpc>
              <a:buClr>
                <a:srgbClr val="000000"/>
              </a:buClr>
            </a:pPr>
            <a:r>
              <a:rPr lang="en" sz="3733" b="1" kern="0" dirty="0">
                <a:solidFill>
                  <a:srgbClr val="00564A"/>
                </a:solidFill>
                <a:latin typeface="Arial"/>
                <a:ea typeface="Arial"/>
                <a:cs typeface="Arial"/>
                <a:sym typeface="Arial"/>
              </a:rPr>
              <a:t>HIV Incidence in Region 3, 2020-2025*</a:t>
            </a:r>
            <a:endParaRPr sz="933" kern="0" dirty="0">
              <a:solidFill>
                <a:srgbClr val="000000"/>
              </a:solidFill>
              <a:latin typeface="Arial"/>
              <a:cs typeface="Arial"/>
              <a:sym typeface="Arial"/>
            </a:endParaRPr>
          </a:p>
        </p:txBody>
      </p:sp>
      <p:sp>
        <p:nvSpPr>
          <p:cNvPr id="229" name="Google Shape;229;p30"/>
          <p:cNvSpPr txBox="1"/>
          <p:nvPr/>
        </p:nvSpPr>
        <p:spPr>
          <a:xfrm>
            <a:off x="7604273" y="1235541"/>
            <a:ext cx="3722800" cy="566309"/>
          </a:xfrm>
          <a:prstGeom prst="rect">
            <a:avLst/>
          </a:prstGeom>
          <a:noFill/>
          <a:ln>
            <a:noFill/>
          </a:ln>
        </p:spPr>
        <p:txBody>
          <a:bodyPr spcFirstLastPara="1" wrap="square" lIns="0" tIns="0" rIns="0" bIns="0" anchor="t" anchorCtr="0">
            <a:spAutoFit/>
          </a:bodyPr>
          <a:lstStyle/>
          <a:p>
            <a:pPr defTabSz="1219170">
              <a:lnSpc>
                <a:spcPct val="114985"/>
              </a:lnSpc>
              <a:buClr>
                <a:srgbClr val="000000"/>
              </a:buClr>
            </a:pPr>
            <a:r>
              <a:rPr lang="en" sz="3200" b="1" kern="0">
                <a:solidFill>
                  <a:srgbClr val="FFFFFF"/>
                </a:solidFill>
                <a:latin typeface="Arial"/>
                <a:cs typeface="Arial"/>
                <a:sym typeface="Arial"/>
              </a:rPr>
              <a:t>Text</a:t>
            </a:r>
            <a:endParaRPr sz="933" kern="0">
              <a:solidFill>
                <a:srgbClr val="FFFFFF"/>
              </a:solidFill>
              <a:latin typeface="Arial"/>
              <a:cs typeface="Arial"/>
              <a:sym typeface="Arial"/>
            </a:endParaRPr>
          </a:p>
        </p:txBody>
      </p:sp>
      <p:sp>
        <p:nvSpPr>
          <p:cNvPr id="231" name="Google Shape;231;p30"/>
          <p:cNvSpPr/>
          <p:nvPr/>
        </p:nvSpPr>
        <p:spPr>
          <a:xfrm>
            <a:off x="10978290" y="5807069"/>
            <a:ext cx="907565" cy="773315"/>
          </a:xfrm>
          <a:custGeom>
            <a:avLst/>
            <a:gdLst/>
            <a:ahLst/>
            <a:cxnLst/>
            <a:rect l="l" t="t" r="r" b="b"/>
            <a:pathLst>
              <a:path w="1361347" h="1159971" extrusionOk="0">
                <a:moveTo>
                  <a:pt x="0" y="0"/>
                </a:moveTo>
                <a:lnTo>
                  <a:pt x="1361347" y="0"/>
                </a:lnTo>
                <a:lnTo>
                  <a:pt x="1361347" y="1159971"/>
                </a:lnTo>
                <a:lnTo>
                  <a:pt x="0" y="1159971"/>
                </a:lnTo>
                <a:lnTo>
                  <a:pt x="0" y="0"/>
                </a:lnTo>
                <a:close/>
              </a:path>
            </a:pathLst>
          </a:custGeom>
          <a:blipFill rotWithShape="1">
            <a:blip r:embed="rId3">
              <a:alphaModFix/>
            </a:blip>
            <a:stretch>
              <a:fillRect r="-410464" b="-40890"/>
            </a:stretch>
          </a:blipFill>
          <a:ln>
            <a:noFill/>
          </a:ln>
        </p:spPr>
      </p:sp>
      <p:graphicFrame>
        <p:nvGraphicFramePr>
          <p:cNvPr id="4" name="Chart 3"/>
          <p:cNvGraphicFramePr/>
          <p:nvPr>
            <p:extLst/>
          </p:nvPr>
        </p:nvGraphicFramePr>
        <p:xfrm>
          <a:off x="665609" y="1314563"/>
          <a:ext cx="10312681" cy="5030819"/>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87185089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9" name="Google Shape;229;p30"/>
          <p:cNvSpPr txBox="1"/>
          <p:nvPr/>
        </p:nvSpPr>
        <p:spPr>
          <a:xfrm>
            <a:off x="7604273" y="1235541"/>
            <a:ext cx="3722800" cy="566309"/>
          </a:xfrm>
          <a:prstGeom prst="rect">
            <a:avLst/>
          </a:prstGeom>
          <a:noFill/>
          <a:ln>
            <a:noFill/>
          </a:ln>
        </p:spPr>
        <p:txBody>
          <a:bodyPr spcFirstLastPara="1" wrap="square" lIns="0" tIns="0" rIns="0" bIns="0" anchor="t" anchorCtr="0">
            <a:spAutoFit/>
          </a:bodyPr>
          <a:lstStyle/>
          <a:p>
            <a:pPr defTabSz="1219170">
              <a:lnSpc>
                <a:spcPct val="114985"/>
              </a:lnSpc>
              <a:buClr>
                <a:srgbClr val="000000"/>
              </a:buClr>
            </a:pPr>
            <a:r>
              <a:rPr lang="en" sz="3200" b="1" kern="0">
                <a:solidFill>
                  <a:srgbClr val="FFFFFF"/>
                </a:solidFill>
                <a:latin typeface="Arial"/>
                <a:cs typeface="Arial"/>
                <a:sym typeface="Arial"/>
              </a:rPr>
              <a:t>Text</a:t>
            </a:r>
            <a:endParaRPr sz="933" kern="0">
              <a:solidFill>
                <a:srgbClr val="FFFFFF"/>
              </a:solidFill>
              <a:latin typeface="Arial"/>
              <a:cs typeface="Arial"/>
              <a:sym typeface="Arial"/>
            </a:endParaRPr>
          </a:p>
        </p:txBody>
      </p:sp>
      <p:sp>
        <p:nvSpPr>
          <p:cNvPr id="231" name="Google Shape;231;p30"/>
          <p:cNvSpPr/>
          <p:nvPr/>
        </p:nvSpPr>
        <p:spPr>
          <a:xfrm>
            <a:off x="10978290" y="5807069"/>
            <a:ext cx="907565" cy="773315"/>
          </a:xfrm>
          <a:custGeom>
            <a:avLst/>
            <a:gdLst/>
            <a:ahLst/>
            <a:cxnLst/>
            <a:rect l="l" t="t" r="r" b="b"/>
            <a:pathLst>
              <a:path w="1361347" h="1159971" extrusionOk="0">
                <a:moveTo>
                  <a:pt x="0" y="0"/>
                </a:moveTo>
                <a:lnTo>
                  <a:pt x="1361347" y="0"/>
                </a:lnTo>
                <a:lnTo>
                  <a:pt x="1361347" y="1159971"/>
                </a:lnTo>
                <a:lnTo>
                  <a:pt x="0" y="1159971"/>
                </a:lnTo>
                <a:lnTo>
                  <a:pt x="0" y="0"/>
                </a:lnTo>
                <a:close/>
              </a:path>
            </a:pathLst>
          </a:custGeom>
          <a:blipFill rotWithShape="1">
            <a:blip r:embed="rId3">
              <a:alphaModFix/>
            </a:blip>
            <a:stretch>
              <a:fillRect r="-410464" b="-40890"/>
            </a:stretch>
          </a:blipFill>
          <a:ln>
            <a:noFill/>
          </a:ln>
        </p:spPr>
      </p:sp>
      <p:pic>
        <p:nvPicPr>
          <p:cNvPr id="3" name="Picture 2"/>
          <p:cNvPicPr>
            <a:picLocks noChangeAspect="1"/>
          </p:cNvPicPr>
          <p:nvPr/>
        </p:nvPicPr>
        <p:blipFill>
          <a:blip r:embed="rId4"/>
          <a:stretch>
            <a:fillRect/>
          </a:stretch>
        </p:blipFill>
        <p:spPr>
          <a:xfrm>
            <a:off x="1" y="175490"/>
            <a:ext cx="12170911" cy="6483927"/>
          </a:xfrm>
          <a:prstGeom prst="rect">
            <a:avLst/>
          </a:prstGeom>
        </p:spPr>
      </p:pic>
    </p:spTree>
    <p:extLst>
      <p:ext uri="{BB962C8B-B14F-4D97-AF65-F5344CB8AC3E}">
        <p14:creationId xmlns:p14="http://schemas.microsoft.com/office/powerpoint/2010/main" val="126766991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9" name="Google Shape;229;p30"/>
          <p:cNvSpPr txBox="1"/>
          <p:nvPr/>
        </p:nvSpPr>
        <p:spPr>
          <a:xfrm>
            <a:off x="7604273" y="1235541"/>
            <a:ext cx="3722800" cy="566309"/>
          </a:xfrm>
          <a:prstGeom prst="rect">
            <a:avLst/>
          </a:prstGeom>
          <a:noFill/>
          <a:ln>
            <a:noFill/>
          </a:ln>
        </p:spPr>
        <p:txBody>
          <a:bodyPr spcFirstLastPara="1" wrap="square" lIns="0" tIns="0" rIns="0" bIns="0" anchor="t" anchorCtr="0">
            <a:spAutoFit/>
          </a:bodyPr>
          <a:lstStyle/>
          <a:p>
            <a:pPr defTabSz="1219170">
              <a:lnSpc>
                <a:spcPct val="114985"/>
              </a:lnSpc>
              <a:buClr>
                <a:srgbClr val="000000"/>
              </a:buClr>
            </a:pPr>
            <a:r>
              <a:rPr lang="en" sz="3200" b="1" kern="0">
                <a:solidFill>
                  <a:srgbClr val="FFFFFF"/>
                </a:solidFill>
                <a:latin typeface="Arial"/>
                <a:cs typeface="Arial"/>
                <a:sym typeface="Arial"/>
              </a:rPr>
              <a:t>Text</a:t>
            </a:r>
            <a:endParaRPr sz="933" kern="0">
              <a:solidFill>
                <a:srgbClr val="FFFFFF"/>
              </a:solidFill>
              <a:latin typeface="Arial"/>
              <a:cs typeface="Arial"/>
              <a:sym typeface="Arial"/>
            </a:endParaRPr>
          </a:p>
        </p:txBody>
      </p:sp>
      <p:sp>
        <p:nvSpPr>
          <p:cNvPr id="231" name="Google Shape;231;p30"/>
          <p:cNvSpPr/>
          <p:nvPr/>
        </p:nvSpPr>
        <p:spPr>
          <a:xfrm>
            <a:off x="10978290" y="5807069"/>
            <a:ext cx="907565" cy="773315"/>
          </a:xfrm>
          <a:custGeom>
            <a:avLst/>
            <a:gdLst/>
            <a:ahLst/>
            <a:cxnLst/>
            <a:rect l="l" t="t" r="r" b="b"/>
            <a:pathLst>
              <a:path w="1361347" h="1159971" extrusionOk="0">
                <a:moveTo>
                  <a:pt x="0" y="0"/>
                </a:moveTo>
                <a:lnTo>
                  <a:pt x="1361347" y="0"/>
                </a:lnTo>
                <a:lnTo>
                  <a:pt x="1361347" y="1159971"/>
                </a:lnTo>
                <a:lnTo>
                  <a:pt x="0" y="1159971"/>
                </a:lnTo>
                <a:lnTo>
                  <a:pt x="0" y="0"/>
                </a:lnTo>
                <a:close/>
              </a:path>
            </a:pathLst>
          </a:custGeom>
          <a:blipFill rotWithShape="1">
            <a:blip r:embed="rId3">
              <a:alphaModFix/>
            </a:blip>
            <a:stretch>
              <a:fillRect r="-410464" b="-40890"/>
            </a:stretch>
          </a:blipFill>
          <a:ln>
            <a:noFill/>
          </a:ln>
        </p:spPr>
      </p:sp>
      <p:pic>
        <p:nvPicPr>
          <p:cNvPr id="2" name="Picture 1"/>
          <p:cNvPicPr>
            <a:picLocks noChangeAspect="1"/>
          </p:cNvPicPr>
          <p:nvPr/>
        </p:nvPicPr>
        <p:blipFill>
          <a:blip r:embed="rId4"/>
          <a:stretch>
            <a:fillRect/>
          </a:stretch>
        </p:blipFill>
        <p:spPr>
          <a:xfrm>
            <a:off x="120072" y="142256"/>
            <a:ext cx="10788075" cy="6355525"/>
          </a:xfrm>
          <a:prstGeom prst="rect">
            <a:avLst/>
          </a:prstGeom>
        </p:spPr>
      </p:pic>
    </p:spTree>
    <p:extLst>
      <p:ext uri="{BB962C8B-B14F-4D97-AF65-F5344CB8AC3E}">
        <p14:creationId xmlns:p14="http://schemas.microsoft.com/office/powerpoint/2010/main" val="193419121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84" name="Google Shape;184;p28"/>
          <p:cNvSpPr txBox="1"/>
          <p:nvPr/>
        </p:nvSpPr>
        <p:spPr>
          <a:xfrm>
            <a:off x="414439" y="401781"/>
            <a:ext cx="7002363" cy="755143"/>
          </a:xfrm>
          <a:prstGeom prst="rect">
            <a:avLst/>
          </a:prstGeom>
          <a:noFill/>
          <a:ln>
            <a:noFill/>
          </a:ln>
        </p:spPr>
        <p:txBody>
          <a:bodyPr spcFirstLastPara="1" wrap="square" lIns="0" tIns="0" rIns="0" bIns="0" anchor="t" anchorCtr="0">
            <a:spAutoFit/>
          </a:bodyPr>
          <a:lstStyle/>
          <a:p>
            <a:pPr defTabSz="1219170">
              <a:lnSpc>
                <a:spcPct val="114993"/>
              </a:lnSpc>
              <a:buClr>
                <a:srgbClr val="000000"/>
              </a:buClr>
            </a:pPr>
            <a:r>
              <a:rPr lang="en" sz="4267" b="1" kern="0" dirty="0">
                <a:solidFill>
                  <a:srgbClr val="00564A"/>
                </a:solidFill>
                <a:latin typeface="Arial"/>
                <a:cs typeface="Arial"/>
                <a:sym typeface="Arial"/>
              </a:rPr>
              <a:t>T</a:t>
            </a:r>
            <a:r>
              <a:rPr lang="en-US" sz="4267" b="1" kern="0" dirty="0">
                <a:solidFill>
                  <a:srgbClr val="00564A"/>
                </a:solidFill>
                <a:latin typeface="Arial"/>
                <a:cs typeface="Arial"/>
                <a:sym typeface="Arial"/>
              </a:rPr>
              <a:t>o</a:t>
            </a:r>
            <a:r>
              <a:rPr lang="en" sz="4267" b="1" kern="0" dirty="0">
                <a:solidFill>
                  <a:srgbClr val="00564A"/>
                </a:solidFill>
                <a:latin typeface="Arial"/>
                <a:cs typeface="Arial"/>
                <a:sym typeface="Arial"/>
              </a:rPr>
              <a:t>p Incidence Zip Codes</a:t>
            </a:r>
            <a:endParaRPr sz="933" kern="0" dirty="0">
              <a:solidFill>
                <a:srgbClr val="000000"/>
              </a:solidFill>
              <a:latin typeface="Arial"/>
              <a:cs typeface="Arial"/>
              <a:sym typeface="Arial"/>
            </a:endParaRPr>
          </a:p>
        </p:txBody>
      </p:sp>
      <p:sp>
        <p:nvSpPr>
          <p:cNvPr id="185" name="Google Shape;185;p28"/>
          <p:cNvSpPr txBox="1"/>
          <p:nvPr/>
        </p:nvSpPr>
        <p:spPr>
          <a:xfrm>
            <a:off x="437235" y="1234691"/>
            <a:ext cx="6172400" cy="689420"/>
          </a:xfrm>
          <a:prstGeom prst="rect">
            <a:avLst/>
          </a:prstGeom>
          <a:noFill/>
          <a:ln>
            <a:noFill/>
          </a:ln>
        </p:spPr>
        <p:txBody>
          <a:bodyPr spcFirstLastPara="1" wrap="square" lIns="0" tIns="0" rIns="0" bIns="0" anchor="t" anchorCtr="0">
            <a:spAutoFit/>
          </a:bodyPr>
          <a:lstStyle/>
          <a:p>
            <a:pPr algn="just" defTabSz="1219170">
              <a:lnSpc>
                <a:spcPct val="140000"/>
              </a:lnSpc>
              <a:buClr>
                <a:srgbClr val="000000"/>
              </a:buClr>
            </a:pPr>
            <a:r>
              <a:rPr lang="en-US" sz="3200" b="1" kern="0" dirty="0">
                <a:solidFill>
                  <a:srgbClr val="FF0000"/>
                </a:solidFill>
                <a:latin typeface="Poppins"/>
                <a:ea typeface="Poppins"/>
                <a:cs typeface="Poppins"/>
                <a:sym typeface="Poppins"/>
              </a:rPr>
              <a:t>2025</a:t>
            </a:r>
            <a:endParaRPr sz="3200" b="1" kern="0" dirty="0">
              <a:solidFill>
                <a:srgbClr val="FF0000"/>
              </a:solidFill>
              <a:latin typeface="Arial"/>
              <a:cs typeface="Arial"/>
              <a:sym typeface="Arial"/>
            </a:endParaRPr>
          </a:p>
        </p:txBody>
      </p:sp>
      <p:grpSp>
        <p:nvGrpSpPr>
          <p:cNvPr id="190" name="Google Shape;190;p28"/>
          <p:cNvGrpSpPr/>
          <p:nvPr/>
        </p:nvGrpSpPr>
        <p:grpSpPr>
          <a:xfrm>
            <a:off x="4269668" y="6383635"/>
            <a:ext cx="4680219" cy="814179"/>
            <a:chOff x="0" y="-38100"/>
            <a:chExt cx="1849012" cy="321657"/>
          </a:xfrm>
        </p:grpSpPr>
        <p:sp>
          <p:nvSpPr>
            <p:cNvPr id="191" name="Google Shape;191;p28"/>
            <p:cNvSpPr/>
            <p:nvPr/>
          </p:nvSpPr>
          <p:spPr>
            <a:xfrm>
              <a:off x="0" y="0"/>
              <a:ext cx="1849012" cy="283557"/>
            </a:xfrm>
            <a:custGeom>
              <a:avLst/>
              <a:gdLst/>
              <a:ahLst/>
              <a:cxnLst/>
              <a:rect l="l" t="t" r="r" b="b"/>
              <a:pathLst>
                <a:path w="1849012" h="283557" extrusionOk="0">
                  <a:moveTo>
                    <a:pt x="110276" y="0"/>
                  </a:moveTo>
                  <a:lnTo>
                    <a:pt x="1738736" y="0"/>
                  </a:lnTo>
                  <a:cubicBezTo>
                    <a:pt x="1767983" y="0"/>
                    <a:pt x="1796032" y="11618"/>
                    <a:pt x="1816713" y="32299"/>
                  </a:cubicBezTo>
                  <a:cubicBezTo>
                    <a:pt x="1837394" y="52980"/>
                    <a:pt x="1849012" y="81029"/>
                    <a:pt x="1849012" y="110276"/>
                  </a:cubicBezTo>
                  <a:lnTo>
                    <a:pt x="1849012" y="173281"/>
                  </a:lnTo>
                  <a:cubicBezTo>
                    <a:pt x="1849012" y="234185"/>
                    <a:pt x="1799640" y="283557"/>
                    <a:pt x="1738736" y="283557"/>
                  </a:cubicBezTo>
                  <a:lnTo>
                    <a:pt x="110276" y="283557"/>
                  </a:lnTo>
                  <a:cubicBezTo>
                    <a:pt x="81029" y="283557"/>
                    <a:pt x="52980" y="271939"/>
                    <a:pt x="32299" y="251258"/>
                  </a:cubicBezTo>
                  <a:cubicBezTo>
                    <a:pt x="11618" y="230577"/>
                    <a:pt x="0" y="202528"/>
                    <a:pt x="0" y="173281"/>
                  </a:cubicBezTo>
                  <a:lnTo>
                    <a:pt x="0" y="110276"/>
                  </a:lnTo>
                  <a:cubicBezTo>
                    <a:pt x="0" y="81029"/>
                    <a:pt x="11618" y="52980"/>
                    <a:pt x="32299" y="32299"/>
                  </a:cubicBezTo>
                  <a:cubicBezTo>
                    <a:pt x="52980" y="11618"/>
                    <a:pt x="81029" y="0"/>
                    <a:pt x="110276" y="0"/>
                  </a:cubicBezTo>
                  <a:close/>
                </a:path>
              </a:pathLst>
            </a:custGeom>
            <a:gradFill>
              <a:gsLst>
                <a:gs pos="0">
                  <a:srgbClr val="02554C">
                    <a:alpha val="69803"/>
                  </a:srgbClr>
                </a:gs>
                <a:gs pos="50000">
                  <a:srgbClr val="00554A">
                    <a:alpha val="16470"/>
                  </a:srgbClr>
                </a:gs>
                <a:gs pos="100000">
                  <a:srgbClr val="0F554D">
                    <a:alpha val="0"/>
                  </a:srgbClr>
                </a:gs>
              </a:gsLst>
              <a:lin ang="0" scaled="0"/>
            </a:gradFill>
            <a:ln>
              <a:noFill/>
            </a:ln>
          </p:spPr>
          <p:txBody>
            <a:bodyPr spcFirstLastPara="1" wrap="square" lIns="60967" tIns="60967" rIns="60967" bIns="60967"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92" name="Google Shape;192;p28"/>
            <p:cNvSpPr txBox="1"/>
            <p:nvPr/>
          </p:nvSpPr>
          <p:spPr>
            <a:xfrm>
              <a:off x="0" y="-38100"/>
              <a:ext cx="1848900" cy="321600"/>
            </a:xfrm>
            <a:prstGeom prst="rect">
              <a:avLst/>
            </a:prstGeom>
            <a:noFill/>
            <a:ln>
              <a:noFill/>
            </a:ln>
          </p:spPr>
          <p:txBody>
            <a:bodyPr spcFirstLastPara="1" wrap="square" lIns="33867" tIns="33867" rIns="33867" bIns="33867" anchor="ctr" anchorCtr="0">
              <a:noAutofit/>
            </a:bodyPr>
            <a:lstStyle/>
            <a:p>
              <a:pPr algn="ctr" defTabSz="1219170">
                <a:lnSpc>
                  <a:spcPct val="147722"/>
                </a:lnSpc>
                <a:buClr>
                  <a:srgbClr val="000000"/>
                </a:buClr>
              </a:pPr>
              <a:endParaRPr sz="1200" kern="0">
                <a:solidFill>
                  <a:srgbClr val="000000"/>
                </a:solidFill>
                <a:latin typeface="Calibri"/>
                <a:ea typeface="Calibri"/>
                <a:cs typeface="Calibri"/>
                <a:sym typeface="Calibri"/>
              </a:endParaRPr>
            </a:p>
          </p:txBody>
        </p:sp>
      </p:grpSp>
      <p:sp>
        <p:nvSpPr>
          <p:cNvPr id="193" name="Google Shape;193;p28"/>
          <p:cNvSpPr/>
          <p:nvPr/>
        </p:nvSpPr>
        <p:spPr>
          <a:xfrm>
            <a:off x="10978290" y="5908669"/>
            <a:ext cx="907565" cy="773315"/>
          </a:xfrm>
          <a:custGeom>
            <a:avLst/>
            <a:gdLst/>
            <a:ahLst/>
            <a:cxnLst/>
            <a:rect l="l" t="t" r="r" b="b"/>
            <a:pathLst>
              <a:path w="1361347" h="1159971" extrusionOk="0">
                <a:moveTo>
                  <a:pt x="0" y="0"/>
                </a:moveTo>
                <a:lnTo>
                  <a:pt x="1361347" y="0"/>
                </a:lnTo>
                <a:lnTo>
                  <a:pt x="1361347" y="1159971"/>
                </a:lnTo>
                <a:lnTo>
                  <a:pt x="0" y="1159971"/>
                </a:lnTo>
                <a:lnTo>
                  <a:pt x="0" y="0"/>
                </a:lnTo>
                <a:close/>
              </a:path>
            </a:pathLst>
          </a:custGeom>
          <a:blipFill rotWithShape="1">
            <a:blip r:embed="rId3">
              <a:alphaModFix/>
            </a:blip>
            <a:stretch>
              <a:fillRect r="-410438" b="-40888"/>
            </a:stretch>
          </a:blipFill>
          <a:ln>
            <a:noFill/>
          </a:ln>
        </p:spPr>
      </p:sp>
      <p:sp>
        <p:nvSpPr>
          <p:cNvPr id="35" name="Google Shape;185;p28"/>
          <p:cNvSpPr txBox="1"/>
          <p:nvPr/>
        </p:nvSpPr>
        <p:spPr>
          <a:xfrm>
            <a:off x="809125" y="2114767"/>
            <a:ext cx="10745567" cy="3877408"/>
          </a:xfrm>
          <a:prstGeom prst="rect">
            <a:avLst/>
          </a:prstGeom>
          <a:noFill/>
          <a:ln>
            <a:noFill/>
          </a:ln>
        </p:spPr>
        <p:txBody>
          <a:bodyPr spcFirstLastPara="1" wrap="square" lIns="0" tIns="0" rIns="0" bIns="0" anchor="t" anchorCtr="0">
            <a:spAutoFit/>
          </a:bodyPr>
          <a:lstStyle/>
          <a:p>
            <a:pPr algn="just" defTabSz="1219170">
              <a:lnSpc>
                <a:spcPct val="140000"/>
              </a:lnSpc>
              <a:buClr>
                <a:srgbClr val="000000"/>
              </a:buClr>
            </a:pPr>
            <a:r>
              <a:rPr lang="en-US" sz="2133" b="1" kern="0" dirty="0">
                <a:solidFill>
                  <a:srgbClr val="000000"/>
                </a:solidFill>
                <a:latin typeface="Poppins"/>
                <a:ea typeface="Poppins"/>
                <a:cs typeface="Poppins"/>
                <a:sym typeface="Poppins"/>
              </a:rPr>
              <a:t>44102 </a:t>
            </a:r>
            <a:r>
              <a:rPr lang="en-US" sz="2133" kern="0" dirty="0">
                <a:solidFill>
                  <a:srgbClr val="000000"/>
                </a:solidFill>
                <a:latin typeface="Poppins"/>
                <a:ea typeface="Poppins"/>
                <a:cs typeface="Poppins"/>
                <a:sym typeface="Poppins"/>
              </a:rPr>
              <a:t>– 15 cases Detroit-</a:t>
            </a:r>
            <a:r>
              <a:rPr lang="en-US" sz="2133" kern="0" dirty="0" err="1">
                <a:solidFill>
                  <a:srgbClr val="000000"/>
                </a:solidFill>
                <a:latin typeface="Poppins"/>
                <a:ea typeface="Poppins"/>
                <a:cs typeface="Poppins"/>
                <a:sym typeface="Poppins"/>
              </a:rPr>
              <a:t>Shoreway</a:t>
            </a:r>
            <a:endParaRPr lang="en-US" sz="2133" kern="0" dirty="0">
              <a:solidFill>
                <a:srgbClr val="000000"/>
              </a:solidFill>
              <a:latin typeface="Poppins"/>
              <a:ea typeface="Poppins"/>
              <a:cs typeface="Poppins"/>
              <a:sym typeface="Poppins"/>
            </a:endParaRPr>
          </a:p>
          <a:p>
            <a:pPr algn="just" defTabSz="1219170">
              <a:lnSpc>
                <a:spcPct val="140000"/>
              </a:lnSpc>
              <a:buClr>
                <a:srgbClr val="000000"/>
              </a:buClr>
            </a:pPr>
            <a:r>
              <a:rPr lang="en-US" sz="2133" b="1" kern="0" dirty="0">
                <a:solidFill>
                  <a:srgbClr val="000000"/>
                </a:solidFill>
                <a:latin typeface="Poppins"/>
                <a:ea typeface="Poppins"/>
                <a:cs typeface="Poppins"/>
                <a:sym typeface="Poppins"/>
              </a:rPr>
              <a:t>44109 </a:t>
            </a:r>
            <a:r>
              <a:rPr lang="en-US" sz="2133" kern="0" dirty="0">
                <a:solidFill>
                  <a:srgbClr val="000000"/>
                </a:solidFill>
                <a:latin typeface="Poppins"/>
                <a:ea typeface="Poppins"/>
                <a:cs typeface="Poppins"/>
                <a:sym typeface="Poppins"/>
              </a:rPr>
              <a:t>– 11 cases Old Brooklyn, Tremont, Brooklyn Center, Clark-Fulton</a:t>
            </a:r>
          </a:p>
          <a:p>
            <a:pPr algn="just" defTabSz="1219170">
              <a:lnSpc>
                <a:spcPct val="140000"/>
              </a:lnSpc>
              <a:buClr>
                <a:srgbClr val="000000"/>
              </a:buClr>
            </a:pPr>
            <a:r>
              <a:rPr lang="en-US" sz="2133" b="1" kern="0" dirty="0">
                <a:solidFill>
                  <a:srgbClr val="000000"/>
                </a:solidFill>
                <a:latin typeface="Poppins"/>
                <a:ea typeface="Poppins"/>
                <a:cs typeface="Poppins"/>
                <a:sym typeface="Poppins"/>
              </a:rPr>
              <a:t>44125</a:t>
            </a:r>
            <a:r>
              <a:rPr lang="en-US" sz="2133" kern="0" dirty="0">
                <a:solidFill>
                  <a:srgbClr val="000000"/>
                </a:solidFill>
                <a:latin typeface="Poppins"/>
                <a:ea typeface="Poppins"/>
                <a:cs typeface="Poppins"/>
                <a:sym typeface="Poppins"/>
              </a:rPr>
              <a:t> – 9 cases Garfield Heights, Valley View</a:t>
            </a:r>
          </a:p>
          <a:p>
            <a:pPr algn="just" defTabSz="1219170">
              <a:lnSpc>
                <a:spcPct val="140000"/>
              </a:lnSpc>
              <a:buClr>
                <a:srgbClr val="000000"/>
              </a:buClr>
            </a:pPr>
            <a:r>
              <a:rPr lang="en-US" sz="2133" b="1" kern="0" dirty="0">
                <a:solidFill>
                  <a:srgbClr val="000000"/>
                </a:solidFill>
                <a:latin typeface="Poppins"/>
                <a:ea typeface="Poppins"/>
                <a:cs typeface="Poppins"/>
                <a:sym typeface="Poppins"/>
              </a:rPr>
              <a:t>44128</a:t>
            </a:r>
            <a:r>
              <a:rPr lang="en-US" sz="2133" kern="0" dirty="0">
                <a:solidFill>
                  <a:srgbClr val="000000"/>
                </a:solidFill>
                <a:latin typeface="Poppins"/>
                <a:ea typeface="Poppins"/>
                <a:cs typeface="Poppins"/>
                <a:sym typeface="Poppins"/>
              </a:rPr>
              <a:t> – 7 cases Lee-Miles, Warrensville Heights</a:t>
            </a:r>
          </a:p>
          <a:p>
            <a:pPr algn="just" defTabSz="1219170">
              <a:lnSpc>
                <a:spcPct val="140000"/>
              </a:lnSpc>
              <a:buClr>
                <a:srgbClr val="000000"/>
              </a:buClr>
            </a:pPr>
            <a:r>
              <a:rPr lang="en-US" sz="2133" b="1" kern="0" dirty="0">
                <a:solidFill>
                  <a:srgbClr val="000000"/>
                </a:solidFill>
                <a:latin typeface="Poppins"/>
                <a:ea typeface="Poppins"/>
                <a:cs typeface="Poppins"/>
                <a:sym typeface="Poppins"/>
              </a:rPr>
              <a:t>44108 </a:t>
            </a:r>
            <a:r>
              <a:rPr lang="en-US" sz="2133" kern="0" dirty="0">
                <a:solidFill>
                  <a:srgbClr val="000000"/>
                </a:solidFill>
                <a:latin typeface="Poppins"/>
                <a:ea typeface="Poppins"/>
                <a:cs typeface="Poppins"/>
                <a:sym typeface="Poppins"/>
              </a:rPr>
              <a:t>– 7 cases Glenville, Forest Hills</a:t>
            </a:r>
          </a:p>
          <a:p>
            <a:pPr algn="just" defTabSz="1219170">
              <a:lnSpc>
                <a:spcPct val="140000"/>
              </a:lnSpc>
              <a:buClr>
                <a:srgbClr val="000000"/>
              </a:buClr>
            </a:pPr>
            <a:r>
              <a:rPr lang="en-US" sz="2133" b="1" kern="0" dirty="0">
                <a:solidFill>
                  <a:srgbClr val="000000"/>
                </a:solidFill>
                <a:latin typeface="Poppins"/>
                <a:ea typeface="Poppins"/>
                <a:cs typeface="Poppins"/>
                <a:sym typeface="Poppins"/>
              </a:rPr>
              <a:t>44105</a:t>
            </a:r>
            <a:r>
              <a:rPr lang="en-US" sz="2133" kern="0" dirty="0">
                <a:solidFill>
                  <a:srgbClr val="000000"/>
                </a:solidFill>
                <a:latin typeface="Poppins"/>
                <a:ea typeface="Poppins"/>
                <a:cs typeface="Poppins"/>
                <a:sym typeface="Poppins"/>
              </a:rPr>
              <a:t> – 7 cases Newburgh Heights, Broadway-Slavic Village, Union-Miles</a:t>
            </a:r>
          </a:p>
          <a:p>
            <a:pPr algn="just" defTabSz="1219170">
              <a:lnSpc>
                <a:spcPct val="140000"/>
              </a:lnSpc>
              <a:buClr>
                <a:srgbClr val="000000"/>
              </a:buClr>
            </a:pPr>
            <a:r>
              <a:rPr lang="en-US" sz="2133" b="1" kern="0" dirty="0">
                <a:solidFill>
                  <a:srgbClr val="000000"/>
                </a:solidFill>
                <a:latin typeface="Poppins"/>
                <a:ea typeface="Poppins"/>
                <a:cs typeface="Poppins"/>
                <a:sym typeface="Poppins"/>
              </a:rPr>
              <a:t>44077 </a:t>
            </a:r>
            <a:r>
              <a:rPr lang="en-US" sz="2133" kern="0" dirty="0">
                <a:solidFill>
                  <a:srgbClr val="000000"/>
                </a:solidFill>
                <a:latin typeface="Poppins"/>
                <a:ea typeface="Poppins"/>
                <a:cs typeface="Poppins"/>
                <a:sym typeface="Poppins"/>
              </a:rPr>
              <a:t>– 7 cases Eastern TGA/Painesville</a:t>
            </a:r>
          </a:p>
          <a:p>
            <a:pPr algn="just" defTabSz="1219170">
              <a:lnSpc>
                <a:spcPct val="140000"/>
              </a:lnSpc>
              <a:buClr>
                <a:srgbClr val="000000"/>
              </a:buClr>
            </a:pPr>
            <a:r>
              <a:rPr lang="en-US" sz="2133" b="1" kern="0" dirty="0">
                <a:solidFill>
                  <a:srgbClr val="000000"/>
                </a:solidFill>
                <a:latin typeface="Poppins"/>
                <a:ea typeface="Poppins"/>
                <a:cs typeface="Poppins"/>
                <a:sym typeface="Poppins"/>
              </a:rPr>
              <a:t>44035</a:t>
            </a:r>
            <a:r>
              <a:rPr lang="en-US" sz="2133" kern="0" dirty="0">
                <a:solidFill>
                  <a:srgbClr val="000000"/>
                </a:solidFill>
                <a:latin typeface="Poppins"/>
                <a:ea typeface="Poppins"/>
                <a:cs typeface="Poppins"/>
                <a:sym typeface="Poppins"/>
              </a:rPr>
              <a:t> –7 cases Western TGA/Elyria</a:t>
            </a:r>
          </a:p>
          <a:p>
            <a:pPr marL="304792" indent="-304792" algn="just" defTabSz="1219170">
              <a:lnSpc>
                <a:spcPct val="140000"/>
              </a:lnSpc>
              <a:buClr>
                <a:srgbClr val="000000"/>
              </a:buClr>
              <a:buFont typeface="Arial"/>
              <a:buAutoNum type="arabicPeriod"/>
            </a:pPr>
            <a:endParaRPr sz="933" kern="0" dirty="0">
              <a:solidFill>
                <a:srgbClr val="000000"/>
              </a:solidFill>
              <a:latin typeface="Arial"/>
              <a:cs typeface="Arial"/>
              <a:sym typeface="Arial"/>
            </a:endParaRPr>
          </a:p>
        </p:txBody>
      </p:sp>
    </p:spTree>
    <p:extLst>
      <p:ext uri="{BB962C8B-B14F-4D97-AF65-F5344CB8AC3E}">
        <p14:creationId xmlns:p14="http://schemas.microsoft.com/office/powerpoint/2010/main" val="361717725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grpSp>
        <p:nvGrpSpPr>
          <p:cNvPr id="149" name="Google Shape;149;p26"/>
          <p:cNvGrpSpPr/>
          <p:nvPr/>
        </p:nvGrpSpPr>
        <p:grpSpPr>
          <a:xfrm>
            <a:off x="-944990" y="120073"/>
            <a:ext cx="8724383" cy="877980"/>
            <a:chOff x="0" y="-38100"/>
            <a:chExt cx="3446738" cy="451343"/>
          </a:xfrm>
        </p:grpSpPr>
        <p:sp>
          <p:nvSpPr>
            <p:cNvPr id="150" name="Google Shape;150;p26"/>
            <p:cNvSpPr/>
            <p:nvPr/>
          </p:nvSpPr>
          <p:spPr>
            <a:xfrm>
              <a:off x="0" y="0"/>
              <a:ext cx="3446738" cy="413243"/>
            </a:xfrm>
            <a:custGeom>
              <a:avLst/>
              <a:gdLst/>
              <a:ahLst/>
              <a:cxnLst/>
              <a:rect l="l" t="t" r="r" b="b"/>
              <a:pathLst>
                <a:path w="3446738" h="413243" extrusionOk="0">
                  <a:moveTo>
                    <a:pt x="59158" y="0"/>
                  </a:moveTo>
                  <a:lnTo>
                    <a:pt x="3387580" y="0"/>
                  </a:lnTo>
                  <a:cubicBezTo>
                    <a:pt x="3420252" y="0"/>
                    <a:pt x="3446738" y="26486"/>
                    <a:pt x="3446738" y="59158"/>
                  </a:cubicBezTo>
                  <a:lnTo>
                    <a:pt x="3446738" y="354084"/>
                  </a:lnTo>
                  <a:cubicBezTo>
                    <a:pt x="3446738" y="369774"/>
                    <a:pt x="3440505" y="384821"/>
                    <a:pt x="3429411" y="395916"/>
                  </a:cubicBezTo>
                  <a:cubicBezTo>
                    <a:pt x="3418317" y="407010"/>
                    <a:pt x="3403269" y="413243"/>
                    <a:pt x="3387580" y="413243"/>
                  </a:cubicBezTo>
                  <a:lnTo>
                    <a:pt x="59158" y="413243"/>
                  </a:lnTo>
                  <a:cubicBezTo>
                    <a:pt x="26486" y="413243"/>
                    <a:pt x="0" y="386757"/>
                    <a:pt x="0" y="354084"/>
                  </a:cubicBezTo>
                  <a:lnTo>
                    <a:pt x="0" y="59158"/>
                  </a:lnTo>
                  <a:cubicBezTo>
                    <a:pt x="0" y="26486"/>
                    <a:pt x="26486" y="0"/>
                    <a:pt x="59158" y="0"/>
                  </a:cubicBezTo>
                  <a:close/>
                </a:path>
              </a:pathLst>
            </a:custGeom>
            <a:gradFill>
              <a:gsLst>
                <a:gs pos="0">
                  <a:srgbClr val="02554C">
                    <a:alpha val="69803"/>
                  </a:srgbClr>
                </a:gs>
                <a:gs pos="50000">
                  <a:srgbClr val="00554A">
                    <a:alpha val="16470"/>
                  </a:srgbClr>
                </a:gs>
                <a:gs pos="100000">
                  <a:srgbClr val="0F554D">
                    <a:alpha val="0"/>
                  </a:srgbClr>
                </a:gs>
              </a:gsLst>
              <a:lin ang="0" scaled="0"/>
            </a:gradFill>
            <a:ln>
              <a:noFill/>
            </a:ln>
          </p:spPr>
          <p:txBody>
            <a:bodyPr spcFirstLastPara="1" wrap="square" lIns="60967" tIns="60967" rIns="60967" bIns="60967"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51" name="Google Shape;151;p26"/>
            <p:cNvSpPr txBox="1"/>
            <p:nvPr/>
          </p:nvSpPr>
          <p:spPr>
            <a:xfrm>
              <a:off x="0" y="-38100"/>
              <a:ext cx="3446738" cy="451343"/>
            </a:xfrm>
            <a:prstGeom prst="rect">
              <a:avLst/>
            </a:prstGeom>
            <a:noFill/>
            <a:ln>
              <a:noFill/>
            </a:ln>
          </p:spPr>
          <p:txBody>
            <a:bodyPr spcFirstLastPara="1" wrap="square" lIns="33867" tIns="33867" rIns="33867" bIns="33867" anchor="ctr" anchorCtr="0">
              <a:noAutofit/>
            </a:bodyPr>
            <a:lstStyle/>
            <a:p>
              <a:pPr algn="ctr" defTabSz="1219170">
                <a:lnSpc>
                  <a:spcPct val="147722"/>
                </a:lnSpc>
                <a:buClr>
                  <a:srgbClr val="000000"/>
                </a:buClr>
              </a:pPr>
              <a:endParaRPr sz="1200" kern="0" dirty="0">
                <a:solidFill>
                  <a:srgbClr val="000000"/>
                </a:solidFill>
                <a:latin typeface="Calibri"/>
                <a:ea typeface="Calibri"/>
                <a:cs typeface="Calibri"/>
                <a:sym typeface="Calibri"/>
              </a:endParaRPr>
            </a:p>
          </p:txBody>
        </p:sp>
      </p:grpSp>
      <p:sp>
        <p:nvSpPr>
          <p:cNvPr id="152" name="Google Shape;152;p26"/>
          <p:cNvSpPr txBox="1"/>
          <p:nvPr/>
        </p:nvSpPr>
        <p:spPr>
          <a:xfrm>
            <a:off x="779028" y="159589"/>
            <a:ext cx="8032465" cy="872996"/>
          </a:xfrm>
          <a:prstGeom prst="rect">
            <a:avLst/>
          </a:prstGeom>
          <a:noFill/>
          <a:ln>
            <a:noFill/>
          </a:ln>
        </p:spPr>
        <p:txBody>
          <a:bodyPr spcFirstLastPara="1" wrap="square" lIns="0" tIns="0" rIns="0" bIns="0" anchor="t" anchorCtr="0">
            <a:spAutoFit/>
          </a:bodyPr>
          <a:lstStyle/>
          <a:p>
            <a:pPr defTabSz="1219170">
              <a:lnSpc>
                <a:spcPct val="114995"/>
              </a:lnSpc>
              <a:buClr>
                <a:srgbClr val="000000"/>
              </a:buClr>
            </a:pPr>
            <a:r>
              <a:rPr lang="en" sz="4933" b="1" kern="0" dirty="0">
                <a:solidFill>
                  <a:srgbClr val="000000"/>
                </a:solidFill>
                <a:latin typeface="Arial"/>
                <a:cs typeface="Arial"/>
                <a:sym typeface="Arial"/>
              </a:rPr>
              <a:t>2024 TGA Prevalence</a:t>
            </a:r>
            <a:endParaRPr sz="933" kern="0" dirty="0">
              <a:solidFill>
                <a:srgbClr val="000000"/>
              </a:solidFill>
              <a:latin typeface="Arial"/>
              <a:cs typeface="Arial"/>
              <a:sym typeface="Arial"/>
            </a:endParaRPr>
          </a:p>
        </p:txBody>
      </p:sp>
      <p:sp>
        <p:nvSpPr>
          <p:cNvPr id="153" name="Google Shape;153;p26"/>
          <p:cNvSpPr/>
          <p:nvPr/>
        </p:nvSpPr>
        <p:spPr>
          <a:xfrm>
            <a:off x="10978290" y="5807069"/>
            <a:ext cx="907565" cy="773315"/>
          </a:xfrm>
          <a:custGeom>
            <a:avLst/>
            <a:gdLst/>
            <a:ahLst/>
            <a:cxnLst/>
            <a:rect l="l" t="t" r="r" b="b"/>
            <a:pathLst>
              <a:path w="1361347" h="1159971" extrusionOk="0">
                <a:moveTo>
                  <a:pt x="0" y="0"/>
                </a:moveTo>
                <a:lnTo>
                  <a:pt x="1361347" y="0"/>
                </a:lnTo>
                <a:lnTo>
                  <a:pt x="1361347" y="1159971"/>
                </a:lnTo>
                <a:lnTo>
                  <a:pt x="0" y="1159971"/>
                </a:lnTo>
                <a:lnTo>
                  <a:pt x="0" y="0"/>
                </a:lnTo>
                <a:close/>
              </a:path>
            </a:pathLst>
          </a:custGeom>
          <a:blipFill rotWithShape="1">
            <a:blip r:embed="rId3">
              <a:alphaModFix/>
            </a:blip>
            <a:stretch>
              <a:fillRect r="-410464" b="-40890"/>
            </a:stretch>
          </a:blipFill>
          <a:ln>
            <a:noFill/>
          </a:ln>
        </p:spPr>
      </p:sp>
      <p:sp>
        <p:nvSpPr>
          <p:cNvPr id="154" name="Google Shape;154;p26"/>
          <p:cNvSpPr/>
          <p:nvPr/>
        </p:nvSpPr>
        <p:spPr>
          <a:xfrm>
            <a:off x="0" y="2767633"/>
            <a:ext cx="5368000" cy="4090400"/>
          </a:xfrm>
          <a:prstGeom prst="corner">
            <a:avLst>
              <a:gd name="adj1" fmla="val 17295"/>
              <a:gd name="adj2" fmla="val 17838"/>
            </a:avLst>
          </a:prstGeom>
          <a:gradFill>
            <a:gsLst>
              <a:gs pos="0">
                <a:srgbClr val="FFFFFF">
                  <a:alpha val="0"/>
                </a:srgbClr>
              </a:gs>
              <a:gs pos="17000">
                <a:srgbClr val="FFFFFF">
                  <a:alpha val="0"/>
                </a:srgbClr>
              </a:gs>
              <a:gs pos="50000">
                <a:srgbClr val="68869A"/>
              </a:gs>
              <a:gs pos="83000">
                <a:srgbClr val="FFFFFF">
                  <a:alpha val="0"/>
                </a:srgbClr>
              </a:gs>
              <a:gs pos="100000">
                <a:srgbClr val="FFFFFF">
                  <a:alpha val="0"/>
                </a:srgbClr>
              </a:gs>
            </a:gsLst>
            <a:lin ang="2700006" scaled="0"/>
          </a:gra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algn="ctr" defTabSz="1219170">
              <a:buClr>
                <a:srgbClr val="000000"/>
              </a:buClr>
            </a:pPr>
            <a:endParaRPr sz="1867" kern="0">
              <a:solidFill>
                <a:srgbClr val="000000"/>
              </a:solidFill>
              <a:latin typeface="Calibri"/>
              <a:ea typeface="Calibri"/>
              <a:cs typeface="Calibri"/>
              <a:sym typeface="Calibri"/>
            </a:endParaRPr>
          </a:p>
        </p:txBody>
      </p:sp>
      <p:sp>
        <p:nvSpPr>
          <p:cNvPr id="8" name="Google Shape;230;p30"/>
          <p:cNvSpPr txBox="1"/>
          <p:nvPr/>
        </p:nvSpPr>
        <p:spPr>
          <a:xfrm>
            <a:off x="852917" y="1137985"/>
            <a:ext cx="11106828" cy="5055038"/>
          </a:xfrm>
          <a:prstGeom prst="rect">
            <a:avLst/>
          </a:prstGeom>
          <a:noFill/>
          <a:ln>
            <a:noFill/>
          </a:ln>
        </p:spPr>
        <p:txBody>
          <a:bodyPr spcFirstLastPara="1" wrap="square" lIns="0" tIns="0" rIns="0" bIns="0" anchor="t" anchorCtr="0">
            <a:spAutoFit/>
          </a:bodyPr>
          <a:lstStyle/>
          <a:p>
            <a:pPr algn="just" defTabSz="1219170">
              <a:lnSpc>
                <a:spcPct val="140000"/>
              </a:lnSpc>
              <a:buClr>
                <a:srgbClr val="000000"/>
              </a:buClr>
            </a:pPr>
            <a:r>
              <a:rPr lang="en" sz="2133" b="1" i="1" kern="0" dirty="0">
                <a:solidFill>
                  <a:srgbClr val="000000"/>
                </a:solidFill>
                <a:latin typeface="Poppins"/>
                <a:ea typeface="Poppins"/>
                <a:cs typeface="Poppins"/>
                <a:sym typeface="Poppins"/>
              </a:rPr>
              <a:t>6,213 people living with HIV</a:t>
            </a:r>
          </a:p>
          <a:p>
            <a:pPr algn="just" defTabSz="1219170">
              <a:lnSpc>
                <a:spcPct val="140000"/>
              </a:lnSpc>
              <a:buClr>
                <a:srgbClr val="000000"/>
              </a:buClr>
            </a:pPr>
            <a:endParaRPr lang="en" sz="2133" b="1" i="1" kern="0" dirty="0">
              <a:solidFill>
                <a:srgbClr val="000000"/>
              </a:solidFill>
              <a:latin typeface="Poppins"/>
              <a:ea typeface="Poppins"/>
              <a:cs typeface="Poppins"/>
              <a:sym typeface="Poppins"/>
            </a:endParaRPr>
          </a:p>
          <a:p>
            <a:pPr algn="just" defTabSz="1219170">
              <a:lnSpc>
                <a:spcPct val="140000"/>
              </a:lnSpc>
              <a:buClr>
                <a:srgbClr val="000000"/>
              </a:buClr>
            </a:pPr>
            <a:r>
              <a:rPr lang="en" sz="2133" b="1" i="1" kern="0" dirty="0">
                <a:solidFill>
                  <a:srgbClr val="000000"/>
                </a:solidFill>
                <a:latin typeface="Poppins"/>
                <a:ea typeface="Poppins"/>
                <a:cs typeface="Poppins"/>
                <a:sym typeface="Poppins"/>
              </a:rPr>
              <a:t>80% male (40% Black/African American males, 25% White males)</a:t>
            </a:r>
          </a:p>
          <a:p>
            <a:pPr algn="just" defTabSz="1219170">
              <a:lnSpc>
                <a:spcPct val="140000"/>
              </a:lnSpc>
              <a:buClr>
                <a:srgbClr val="000000"/>
              </a:buClr>
            </a:pPr>
            <a:r>
              <a:rPr lang="en" sz="2133" b="1" i="1" kern="0" dirty="0">
                <a:solidFill>
                  <a:srgbClr val="000000"/>
                </a:solidFill>
                <a:latin typeface="Poppins"/>
                <a:ea typeface="Poppins"/>
                <a:cs typeface="Poppins"/>
                <a:sym typeface="Poppins"/>
              </a:rPr>
              <a:t>20% female</a:t>
            </a:r>
          </a:p>
          <a:p>
            <a:pPr algn="just" defTabSz="1219170">
              <a:lnSpc>
                <a:spcPct val="140000"/>
              </a:lnSpc>
              <a:buClr>
                <a:srgbClr val="000000"/>
              </a:buClr>
            </a:pPr>
            <a:endParaRPr lang="en" sz="2133" b="1" i="1" kern="0" dirty="0">
              <a:solidFill>
                <a:srgbClr val="000000"/>
              </a:solidFill>
              <a:latin typeface="Poppins"/>
              <a:ea typeface="Poppins"/>
              <a:cs typeface="Poppins"/>
              <a:sym typeface="Poppins"/>
            </a:endParaRPr>
          </a:p>
          <a:p>
            <a:pPr algn="just" defTabSz="1219170">
              <a:lnSpc>
                <a:spcPct val="140000"/>
              </a:lnSpc>
              <a:buClr>
                <a:srgbClr val="000000"/>
              </a:buClr>
            </a:pPr>
            <a:r>
              <a:rPr lang="en" sz="2133" b="1" i="1" kern="0" dirty="0">
                <a:solidFill>
                  <a:srgbClr val="000000"/>
                </a:solidFill>
                <a:latin typeface="Poppins"/>
                <a:ea typeface="Poppins"/>
                <a:cs typeface="Poppins"/>
                <a:sym typeface="Poppins"/>
              </a:rPr>
              <a:t>53% of cases: age 50+ </a:t>
            </a:r>
          </a:p>
          <a:p>
            <a:pPr algn="just" defTabSz="1219170">
              <a:lnSpc>
                <a:spcPct val="140000"/>
              </a:lnSpc>
              <a:buClr>
                <a:srgbClr val="000000"/>
              </a:buClr>
            </a:pPr>
            <a:r>
              <a:rPr lang="en" sz="2133" b="1" i="1" kern="0" dirty="0">
                <a:solidFill>
                  <a:srgbClr val="000000"/>
                </a:solidFill>
                <a:latin typeface="Poppins"/>
                <a:ea typeface="Poppins"/>
                <a:cs typeface="Poppins"/>
                <a:sym typeface="Poppins"/>
              </a:rPr>
              <a:t>52% of cases: Black/African American</a:t>
            </a:r>
          </a:p>
          <a:p>
            <a:pPr algn="just" defTabSz="1219170">
              <a:lnSpc>
                <a:spcPct val="140000"/>
              </a:lnSpc>
              <a:buClr>
                <a:srgbClr val="000000"/>
              </a:buClr>
            </a:pPr>
            <a:endParaRPr lang="en" sz="2133" b="1" i="1" kern="0" dirty="0">
              <a:solidFill>
                <a:srgbClr val="000000"/>
              </a:solidFill>
              <a:latin typeface="Poppins"/>
              <a:ea typeface="Poppins"/>
              <a:cs typeface="Poppins"/>
              <a:sym typeface="Poppins"/>
            </a:endParaRPr>
          </a:p>
          <a:p>
            <a:pPr algn="just" defTabSz="1219170">
              <a:lnSpc>
                <a:spcPct val="140000"/>
              </a:lnSpc>
              <a:buClr>
                <a:srgbClr val="000000"/>
              </a:buClr>
            </a:pPr>
            <a:r>
              <a:rPr lang="en" sz="2133" b="1" i="1" kern="0" dirty="0">
                <a:solidFill>
                  <a:srgbClr val="000000"/>
                </a:solidFill>
                <a:latin typeface="Poppins"/>
                <a:ea typeface="Poppins"/>
                <a:cs typeface="Poppins"/>
                <a:sym typeface="Poppins"/>
              </a:rPr>
              <a:t>2,814 (45%) AIDS as current disease status</a:t>
            </a:r>
          </a:p>
          <a:p>
            <a:pPr algn="just" defTabSz="1219170">
              <a:lnSpc>
                <a:spcPct val="140000"/>
              </a:lnSpc>
              <a:buClr>
                <a:srgbClr val="000000"/>
              </a:buClr>
            </a:pPr>
            <a:endParaRPr lang="en" sz="2133" b="1" i="1" kern="0" dirty="0">
              <a:solidFill>
                <a:srgbClr val="000000"/>
              </a:solidFill>
              <a:latin typeface="Poppins"/>
              <a:ea typeface="Poppins"/>
              <a:cs typeface="Poppins"/>
              <a:sym typeface="Poppins"/>
            </a:endParaRPr>
          </a:p>
          <a:p>
            <a:pPr algn="just" defTabSz="1219170">
              <a:lnSpc>
                <a:spcPct val="140000"/>
              </a:lnSpc>
              <a:buClr>
                <a:srgbClr val="000000"/>
              </a:buClr>
            </a:pPr>
            <a:r>
              <a:rPr lang="en" sz="2133" b="1" i="1" kern="0" dirty="0">
                <a:solidFill>
                  <a:srgbClr val="000000"/>
                </a:solidFill>
                <a:latin typeface="Poppins"/>
                <a:ea typeface="Poppins"/>
                <a:cs typeface="Poppins"/>
                <a:sym typeface="Poppins"/>
              </a:rPr>
              <a:t>68% MSM, 5% IDU</a:t>
            </a:r>
            <a:r>
              <a:rPr lang="en" sz="1867" b="1" i="1" kern="0" dirty="0">
                <a:solidFill>
                  <a:srgbClr val="000000"/>
                </a:solidFill>
                <a:latin typeface="Poppins"/>
                <a:ea typeface="Poppins"/>
                <a:cs typeface="Poppins"/>
                <a:sym typeface="Poppins"/>
              </a:rPr>
              <a:t>	</a:t>
            </a:r>
          </a:p>
        </p:txBody>
      </p:sp>
    </p:spTree>
    <p:extLst>
      <p:ext uri="{BB962C8B-B14F-4D97-AF65-F5344CB8AC3E}">
        <p14:creationId xmlns:p14="http://schemas.microsoft.com/office/powerpoint/2010/main" val="161802504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8" name="Google Shape;228;p30"/>
          <p:cNvSpPr txBox="1"/>
          <p:nvPr/>
        </p:nvSpPr>
        <p:spPr>
          <a:xfrm>
            <a:off x="665607" y="653870"/>
            <a:ext cx="11220247" cy="660630"/>
          </a:xfrm>
          <a:prstGeom prst="rect">
            <a:avLst/>
          </a:prstGeom>
          <a:noFill/>
          <a:ln>
            <a:noFill/>
          </a:ln>
        </p:spPr>
        <p:txBody>
          <a:bodyPr spcFirstLastPara="1" wrap="square" lIns="0" tIns="0" rIns="0" bIns="0" anchor="t" anchorCtr="0">
            <a:spAutoFit/>
          </a:bodyPr>
          <a:lstStyle/>
          <a:p>
            <a:pPr algn="ctr" defTabSz="1219170">
              <a:lnSpc>
                <a:spcPct val="114994"/>
              </a:lnSpc>
              <a:buClr>
                <a:srgbClr val="000000"/>
              </a:buClr>
            </a:pPr>
            <a:r>
              <a:rPr lang="en" sz="3733" b="1" kern="0" dirty="0">
                <a:solidFill>
                  <a:srgbClr val="00564A"/>
                </a:solidFill>
                <a:latin typeface="Arial"/>
                <a:ea typeface="Arial"/>
                <a:cs typeface="Arial"/>
                <a:sym typeface="Arial"/>
              </a:rPr>
              <a:t>HIV Prevalence in Region 3, 2020-2024</a:t>
            </a:r>
            <a:endParaRPr sz="933" kern="0" dirty="0">
              <a:solidFill>
                <a:srgbClr val="000000"/>
              </a:solidFill>
              <a:latin typeface="Arial"/>
              <a:cs typeface="Arial"/>
              <a:sym typeface="Arial"/>
            </a:endParaRPr>
          </a:p>
        </p:txBody>
      </p:sp>
      <p:sp>
        <p:nvSpPr>
          <p:cNvPr id="229" name="Google Shape;229;p30"/>
          <p:cNvSpPr txBox="1"/>
          <p:nvPr/>
        </p:nvSpPr>
        <p:spPr>
          <a:xfrm>
            <a:off x="7604273" y="1235541"/>
            <a:ext cx="3722800" cy="566309"/>
          </a:xfrm>
          <a:prstGeom prst="rect">
            <a:avLst/>
          </a:prstGeom>
          <a:noFill/>
          <a:ln>
            <a:noFill/>
          </a:ln>
        </p:spPr>
        <p:txBody>
          <a:bodyPr spcFirstLastPara="1" wrap="square" lIns="0" tIns="0" rIns="0" bIns="0" anchor="t" anchorCtr="0">
            <a:spAutoFit/>
          </a:bodyPr>
          <a:lstStyle/>
          <a:p>
            <a:pPr defTabSz="1219170">
              <a:lnSpc>
                <a:spcPct val="114985"/>
              </a:lnSpc>
              <a:buClr>
                <a:srgbClr val="000000"/>
              </a:buClr>
            </a:pPr>
            <a:r>
              <a:rPr lang="en" sz="3200" b="1" kern="0">
                <a:solidFill>
                  <a:srgbClr val="FFFFFF"/>
                </a:solidFill>
                <a:latin typeface="Arial"/>
                <a:cs typeface="Arial"/>
                <a:sym typeface="Arial"/>
              </a:rPr>
              <a:t>Text</a:t>
            </a:r>
            <a:endParaRPr sz="933" kern="0">
              <a:solidFill>
                <a:srgbClr val="FFFFFF"/>
              </a:solidFill>
              <a:latin typeface="Arial"/>
              <a:cs typeface="Arial"/>
              <a:sym typeface="Arial"/>
            </a:endParaRPr>
          </a:p>
        </p:txBody>
      </p:sp>
      <p:sp>
        <p:nvSpPr>
          <p:cNvPr id="231" name="Google Shape;231;p30"/>
          <p:cNvSpPr/>
          <p:nvPr/>
        </p:nvSpPr>
        <p:spPr>
          <a:xfrm>
            <a:off x="10978290" y="5807069"/>
            <a:ext cx="907565" cy="773315"/>
          </a:xfrm>
          <a:custGeom>
            <a:avLst/>
            <a:gdLst/>
            <a:ahLst/>
            <a:cxnLst/>
            <a:rect l="l" t="t" r="r" b="b"/>
            <a:pathLst>
              <a:path w="1361347" h="1159971" extrusionOk="0">
                <a:moveTo>
                  <a:pt x="0" y="0"/>
                </a:moveTo>
                <a:lnTo>
                  <a:pt x="1361347" y="0"/>
                </a:lnTo>
                <a:lnTo>
                  <a:pt x="1361347" y="1159971"/>
                </a:lnTo>
                <a:lnTo>
                  <a:pt x="0" y="1159971"/>
                </a:lnTo>
                <a:lnTo>
                  <a:pt x="0" y="0"/>
                </a:lnTo>
                <a:close/>
              </a:path>
            </a:pathLst>
          </a:custGeom>
          <a:blipFill rotWithShape="1">
            <a:blip r:embed="rId3">
              <a:alphaModFix/>
            </a:blip>
            <a:stretch>
              <a:fillRect r="-410464" b="-40890"/>
            </a:stretch>
          </a:blipFill>
          <a:ln>
            <a:noFill/>
          </a:ln>
        </p:spPr>
      </p:sp>
      <p:graphicFrame>
        <p:nvGraphicFramePr>
          <p:cNvPr id="5" name="Chart 4"/>
          <p:cNvGraphicFramePr/>
          <p:nvPr>
            <p:extLst/>
          </p:nvPr>
        </p:nvGraphicFramePr>
        <p:xfrm>
          <a:off x="665607" y="1314563"/>
          <a:ext cx="10312683" cy="4823771"/>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59600662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grpSp>
        <p:nvGrpSpPr>
          <p:cNvPr id="149" name="Google Shape;149;p26"/>
          <p:cNvGrpSpPr/>
          <p:nvPr/>
        </p:nvGrpSpPr>
        <p:grpSpPr>
          <a:xfrm>
            <a:off x="-944990" y="120073"/>
            <a:ext cx="8724383" cy="877980"/>
            <a:chOff x="0" y="-38100"/>
            <a:chExt cx="3446738" cy="451343"/>
          </a:xfrm>
        </p:grpSpPr>
        <p:sp>
          <p:nvSpPr>
            <p:cNvPr id="150" name="Google Shape;150;p26"/>
            <p:cNvSpPr/>
            <p:nvPr/>
          </p:nvSpPr>
          <p:spPr>
            <a:xfrm>
              <a:off x="0" y="0"/>
              <a:ext cx="3446738" cy="413243"/>
            </a:xfrm>
            <a:custGeom>
              <a:avLst/>
              <a:gdLst/>
              <a:ahLst/>
              <a:cxnLst/>
              <a:rect l="l" t="t" r="r" b="b"/>
              <a:pathLst>
                <a:path w="3446738" h="413243" extrusionOk="0">
                  <a:moveTo>
                    <a:pt x="59158" y="0"/>
                  </a:moveTo>
                  <a:lnTo>
                    <a:pt x="3387580" y="0"/>
                  </a:lnTo>
                  <a:cubicBezTo>
                    <a:pt x="3420252" y="0"/>
                    <a:pt x="3446738" y="26486"/>
                    <a:pt x="3446738" y="59158"/>
                  </a:cubicBezTo>
                  <a:lnTo>
                    <a:pt x="3446738" y="354084"/>
                  </a:lnTo>
                  <a:cubicBezTo>
                    <a:pt x="3446738" y="369774"/>
                    <a:pt x="3440505" y="384821"/>
                    <a:pt x="3429411" y="395916"/>
                  </a:cubicBezTo>
                  <a:cubicBezTo>
                    <a:pt x="3418317" y="407010"/>
                    <a:pt x="3403269" y="413243"/>
                    <a:pt x="3387580" y="413243"/>
                  </a:cubicBezTo>
                  <a:lnTo>
                    <a:pt x="59158" y="413243"/>
                  </a:lnTo>
                  <a:cubicBezTo>
                    <a:pt x="26486" y="413243"/>
                    <a:pt x="0" y="386757"/>
                    <a:pt x="0" y="354084"/>
                  </a:cubicBezTo>
                  <a:lnTo>
                    <a:pt x="0" y="59158"/>
                  </a:lnTo>
                  <a:cubicBezTo>
                    <a:pt x="0" y="26486"/>
                    <a:pt x="26486" y="0"/>
                    <a:pt x="59158" y="0"/>
                  </a:cubicBezTo>
                  <a:close/>
                </a:path>
              </a:pathLst>
            </a:custGeom>
            <a:gradFill>
              <a:gsLst>
                <a:gs pos="0">
                  <a:srgbClr val="02554C">
                    <a:alpha val="69803"/>
                  </a:srgbClr>
                </a:gs>
                <a:gs pos="50000">
                  <a:srgbClr val="00554A">
                    <a:alpha val="16470"/>
                  </a:srgbClr>
                </a:gs>
                <a:gs pos="100000">
                  <a:srgbClr val="0F554D">
                    <a:alpha val="0"/>
                  </a:srgbClr>
                </a:gs>
              </a:gsLst>
              <a:lin ang="0" scaled="0"/>
            </a:gradFill>
            <a:ln>
              <a:noFill/>
            </a:ln>
          </p:spPr>
          <p:txBody>
            <a:bodyPr spcFirstLastPara="1" wrap="square" lIns="60967" tIns="60967" rIns="60967" bIns="60967"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51" name="Google Shape;151;p26"/>
            <p:cNvSpPr txBox="1"/>
            <p:nvPr/>
          </p:nvSpPr>
          <p:spPr>
            <a:xfrm>
              <a:off x="0" y="-38100"/>
              <a:ext cx="3446738" cy="451343"/>
            </a:xfrm>
            <a:prstGeom prst="rect">
              <a:avLst/>
            </a:prstGeom>
            <a:noFill/>
            <a:ln>
              <a:noFill/>
            </a:ln>
          </p:spPr>
          <p:txBody>
            <a:bodyPr spcFirstLastPara="1" wrap="square" lIns="33867" tIns="33867" rIns="33867" bIns="33867" anchor="ctr" anchorCtr="0">
              <a:noAutofit/>
            </a:bodyPr>
            <a:lstStyle/>
            <a:p>
              <a:pPr algn="ctr" defTabSz="1219170">
                <a:lnSpc>
                  <a:spcPct val="147722"/>
                </a:lnSpc>
                <a:buClr>
                  <a:srgbClr val="000000"/>
                </a:buClr>
              </a:pPr>
              <a:endParaRPr sz="1200" kern="0" dirty="0">
                <a:solidFill>
                  <a:srgbClr val="000000"/>
                </a:solidFill>
                <a:latin typeface="Calibri"/>
                <a:ea typeface="Calibri"/>
                <a:cs typeface="Calibri"/>
                <a:sym typeface="Calibri"/>
              </a:endParaRPr>
            </a:p>
          </p:txBody>
        </p:sp>
      </p:grpSp>
      <p:sp>
        <p:nvSpPr>
          <p:cNvPr id="152" name="Google Shape;152;p26"/>
          <p:cNvSpPr txBox="1"/>
          <p:nvPr/>
        </p:nvSpPr>
        <p:spPr>
          <a:xfrm>
            <a:off x="779027" y="159589"/>
            <a:ext cx="10055228" cy="872996"/>
          </a:xfrm>
          <a:prstGeom prst="rect">
            <a:avLst/>
          </a:prstGeom>
          <a:noFill/>
          <a:ln>
            <a:noFill/>
          </a:ln>
        </p:spPr>
        <p:txBody>
          <a:bodyPr spcFirstLastPara="1" wrap="square" lIns="0" tIns="0" rIns="0" bIns="0" anchor="t" anchorCtr="0">
            <a:spAutoFit/>
          </a:bodyPr>
          <a:lstStyle/>
          <a:p>
            <a:pPr defTabSz="1219170">
              <a:lnSpc>
                <a:spcPct val="114995"/>
              </a:lnSpc>
              <a:buClr>
                <a:srgbClr val="000000"/>
              </a:buClr>
            </a:pPr>
            <a:r>
              <a:rPr lang="en" sz="4933" b="1" kern="0" dirty="0">
                <a:solidFill>
                  <a:srgbClr val="000000"/>
                </a:solidFill>
                <a:latin typeface="Arial"/>
                <a:cs typeface="Arial"/>
                <a:sym typeface="Arial"/>
              </a:rPr>
              <a:t>2025 Western Counties Incidence</a:t>
            </a:r>
            <a:endParaRPr sz="933" kern="0" dirty="0">
              <a:solidFill>
                <a:srgbClr val="000000"/>
              </a:solidFill>
              <a:latin typeface="Arial"/>
              <a:cs typeface="Arial"/>
              <a:sym typeface="Arial"/>
            </a:endParaRPr>
          </a:p>
        </p:txBody>
      </p:sp>
      <p:sp>
        <p:nvSpPr>
          <p:cNvPr id="153" name="Google Shape;153;p26"/>
          <p:cNvSpPr/>
          <p:nvPr/>
        </p:nvSpPr>
        <p:spPr>
          <a:xfrm>
            <a:off x="10978290" y="5807069"/>
            <a:ext cx="907565" cy="773315"/>
          </a:xfrm>
          <a:custGeom>
            <a:avLst/>
            <a:gdLst/>
            <a:ahLst/>
            <a:cxnLst/>
            <a:rect l="l" t="t" r="r" b="b"/>
            <a:pathLst>
              <a:path w="1361347" h="1159971" extrusionOk="0">
                <a:moveTo>
                  <a:pt x="0" y="0"/>
                </a:moveTo>
                <a:lnTo>
                  <a:pt x="1361347" y="0"/>
                </a:lnTo>
                <a:lnTo>
                  <a:pt x="1361347" y="1159971"/>
                </a:lnTo>
                <a:lnTo>
                  <a:pt x="0" y="1159971"/>
                </a:lnTo>
                <a:lnTo>
                  <a:pt x="0" y="0"/>
                </a:lnTo>
                <a:close/>
              </a:path>
            </a:pathLst>
          </a:custGeom>
          <a:blipFill rotWithShape="1">
            <a:blip r:embed="rId3">
              <a:alphaModFix/>
            </a:blip>
            <a:stretch>
              <a:fillRect r="-410464" b="-40890"/>
            </a:stretch>
          </a:blipFill>
          <a:ln>
            <a:noFill/>
          </a:ln>
        </p:spPr>
      </p:sp>
      <p:sp>
        <p:nvSpPr>
          <p:cNvPr id="154" name="Google Shape;154;p26"/>
          <p:cNvSpPr/>
          <p:nvPr/>
        </p:nvSpPr>
        <p:spPr>
          <a:xfrm>
            <a:off x="0" y="2767633"/>
            <a:ext cx="5368000" cy="4090400"/>
          </a:xfrm>
          <a:prstGeom prst="corner">
            <a:avLst>
              <a:gd name="adj1" fmla="val 17295"/>
              <a:gd name="adj2" fmla="val 17838"/>
            </a:avLst>
          </a:prstGeom>
          <a:gradFill>
            <a:gsLst>
              <a:gs pos="0">
                <a:srgbClr val="FFFFFF">
                  <a:alpha val="0"/>
                </a:srgbClr>
              </a:gs>
              <a:gs pos="17000">
                <a:srgbClr val="FFFFFF">
                  <a:alpha val="0"/>
                </a:srgbClr>
              </a:gs>
              <a:gs pos="50000">
                <a:srgbClr val="68869A"/>
              </a:gs>
              <a:gs pos="83000">
                <a:srgbClr val="FFFFFF">
                  <a:alpha val="0"/>
                </a:srgbClr>
              </a:gs>
              <a:gs pos="100000">
                <a:srgbClr val="FFFFFF">
                  <a:alpha val="0"/>
                </a:srgbClr>
              </a:gs>
            </a:gsLst>
            <a:lin ang="2700006" scaled="0"/>
          </a:gra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algn="ctr" defTabSz="1219170">
              <a:buClr>
                <a:srgbClr val="000000"/>
              </a:buClr>
            </a:pPr>
            <a:endParaRPr sz="1867" kern="0">
              <a:solidFill>
                <a:srgbClr val="000000"/>
              </a:solidFill>
              <a:latin typeface="Calibri"/>
              <a:ea typeface="Calibri"/>
              <a:cs typeface="Calibri"/>
              <a:sym typeface="Calibri"/>
            </a:endParaRPr>
          </a:p>
        </p:txBody>
      </p:sp>
      <p:sp>
        <p:nvSpPr>
          <p:cNvPr id="8" name="Google Shape;230;p30"/>
          <p:cNvSpPr txBox="1"/>
          <p:nvPr/>
        </p:nvSpPr>
        <p:spPr>
          <a:xfrm>
            <a:off x="779026" y="1106763"/>
            <a:ext cx="11106828" cy="4135940"/>
          </a:xfrm>
          <a:prstGeom prst="rect">
            <a:avLst/>
          </a:prstGeom>
          <a:noFill/>
          <a:ln>
            <a:noFill/>
          </a:ln>
        </p:spPr>
        <p:txBody>
          <a:bodyPr spcFirstLastPara="1" wrap="square" lIns="0" tIns="0" rIns="0" bIns="0" anchor="t" anchorCtr="0">
            <a:spAutoFit/>
          </a:bodyPr>
          <a:lstStyle/>
          <a:p>
            <a:pPr algn="just" defTabSz="1219170">
              <a:lnSpc>
                <a:spcPct val="140000"/>
              </a:lnSpc>
              <a:buClr>
                <a:srgbClr val="000000"/>
              </a:buClr>
            </a:pPr>
            <a:r>
              <a:rPr lang="en" sz="2133" b="1" i="1" kern="0" dirty="0">
                <a:solidFill>
                  <a:srgbClr val="000000"/>
                </a:solidFill>
                <a:latin typeface="Poppins"/>
                <a:ea typeface="Poppins"/>
                <a:cs typeface="Poppins"/>
                <a:sym typeface="Poppins"/>
              </a:rPr>
              <a:t>Lorain &amp; Medina counties</a:t>
            </a:r>
          </a:p>
          <a:p>
            <a:pPr algn="just" defTabSz="1219170">
              <a:lnSpc>
                <a:spcPct val="140000"/>
              </a:lnSpc>
              <a:buClr>
                <a:srgbClr val="000000"/>
              </a:buClr>
            </a:pPr>
            <a:r>
              <a:rPr lang="en" sz="2133" b="1" i="1" kern="0" dirty="0">
                <a:solidFill>
                  <a:srgbClr val="000000"/>
                </a:solidFill>
                <a:latin typeface="Poppins"/>
                <a:ea typeface="Poppins"/>
                <a:cs typeface="Poppins"/>
                <a:sym typeface="Poppins"/>
              </a:rPr>
              <a:t>29 new HIV diagnoses in 2025*  (16% of new diagnoses in TGA)</a:t>
            </a:r>
          </a:p>
          <a:p>
            <a:pPr algn="just" defTabSz="1219170">
              <a:lnSpc>
                <a:spcPct val="140000"/>
              </a:lnSpc>
              <a:buClr>
                <a:srgbClr val="000000"/>
              </a:buClr>
            </a:pPr>
            <a:endParaRPr lang="en" sz="2133" b="1" i="1" kern="0" dirty="0">
              <a:solidFill>
                <a:srgbClr val="000000"/>
              </a:solidFill>
              <a:latin typeface="Poppins"/>
              <a:ea typeface="Poppins"/>
              <a:cs typeface="Poppins"/>
              <a:sym typeface="Poppins"/>
            </a:endParaRPr>
          </a:p>
          <a:p>
            <a:pPr algn="just" defTabSz="1219170">
              <a:lnSpc>
                <a:spcPct val="140000"/>
              </a:lnSpc>
              <a:buClr>
                <a:srgbClr val="000000"/>
              </a:buClr>
            </a:pPr>
            <a:r>
              <a:rPr lang="en" sz="2133" b="1" i="1" kern="0" dirty="0">
                <a:solidFill>
                  <a:srgbClr val="000000"/>
                </a:solidFill>
                <a:latin typeface="Poppins"/>
                <a:ea typeface="Poppins"/>
                <a:cs typeface="Poppins"/>
                <a:sym typeface="Poppins"/>
              </a:rPr>
              <a:t>90% male (34% White)</a:t>
            </a:r>
          </a:p>
          <a:p>
            <a:pPr algn="just" defTabSz="1219170">
              <a:lnSpc>
                <a:spcPct val="140000"/>
              </a:lnSpc>
              <a:buClr>
                <a:srgbClr val="000000"/>
              </a:buClr>
            </a:pPr>
            <a:r>
              <a:rPr lang="en" sz="2133" b="1" i="1" kern="0" dirty="0">
                <a:solidFill>
                  <a:srgbClr val="000000"/>
                </a:solidFill>
                <a:latin typeface="Poppins"/>
                <a:ea typeface="Poppins"/>
                <a:cs typeface="Poppins"/>
                <a:sym typeface="Poppins"/>
              </a:rPr>
              <a:t>10% female</a:t>
            </a:r>
          </a:p>
          <a:p>
            <a:pPr algn="just" defTabSz="1219170">
              <a:lnSpc>
                <a:spcPct val="140000"/>
              </a:lnSpc>
              <a:buClr>
                <a:srgbClr val="000000"/>
              </a:buClr>
            </a:pPr>
            <a:endParaRPr lang="en" sz="2133" b="1" i="1" kern="0" dirty="0">
              <a:solidFill>
                <a:srgbClr val="000000"/>
              </a:solidFill>
              <a:latin typeface="Poppins"/>
              <a:ea typeface="Poppins"/>
              <a:cs typeface="Poppins"/>
              <a:sym typeface="Poppins"/>
            </a:endParaRPr>
          </a:p>
          <a:p>
            <a:pPr algn="just" defTabSz="1219170">
              <a:lnSpc>
                <a:spcPct val="140000"/>
              </a:lnSpc>
              <a:buClr>
                <a:srgbClr val="000000"/>
              </a:buClr>
            </a:pPr>
            <a:r>
              <a:rPr lang="en" sz="2133" b="1" i="1" kern="0" dirty="0">
                <a:solidFill>
                  <a:srgbClr val="000000"/>
                </a:solidFill>
                <a:latin typeface="Poppins"/>
                <a:ea typeface="Poppins"/>
                <a:cs typeface="Poppins"/>
                <a:sym typeface="Poppins"/>
              </a:rPr>
              <a:t>28% of cases: age 30-34 </a:t>
            </a:r>
          </a:p>
          <a:p>
            <a:pPr algn="just" defTabSz="1219170">
              <a:lnSpc>
                <a:spcPct val="140000"/>
              </a:lnSpc>
              <a:buClr>
                <a:srgbClr val="000000"/>
              </a:buClr>
            </a:pPr>
            <a:endParaRPr lang="en" sz="2133" b="1" i="1" kern="0" dirty="0">
              <a:solidFill>
                <a:srgbClr val="000000"/>
              </a:solidFill>
              <a:latin typeface="Poppins"/>
              <a:ea typeface="Poppins"/>
              <a:cs typeface="Poppins"/>
              <a:sym typeface="Poppins"/>
            </a:endParaRPr>
          </a:p>
          <a:p>
            <a:pPr algn="just" defTabSz="1219170">
              <a:lnSpc>
                <a:spcPct val="140000"/>
              </a:lnSpc>
              <a:buClr>
                <a:srgbClr val="000000"/>
              </a:buClr>
            </a:pPr>
            <a:r>
              <a:rPr lang="en" sz="2133" b="1" i="1" kern="0" dirty="0">
                <a:solidFill>
                  <a:srgbClr val="000000"/>
                </a:solidFill>
                <a:latin typeface="Poppins"/>
                <a:ea typeface="Poppins"/>
                <a:cs typeface="Poppins"/>
                <a:sym typeface="Poppins"/>
              </a:rPr>
              <a:t>45% MSM, 7% IDU</a:t>
            </a:r>
          </a:p>
        </p:txBody>
      </p:sp>
      <p:sp>
        <p:nvSpPr>
          <p:cNvPr id="9" name="Google Shape;230;p30"/>
          <p:cNvSpPr txBox="1"/>
          <p:nvPr/>
        </p:nvSpPr>
        <p:spPr>
          <a:xfrm>
            <a:off x="779024" y="6193727"/>
            <a:ext cx="10199264" cy="287195"/>
          </a:xfrm>
          <a:prstGeom prst="rect">
            <a:avLst/>
          </a:prstGeom>
          <a:noFill/>
          <a:ln>
            <a:noFill/>
          </a:ln>
        </p:spPr>
        <p:txBody>
          <a:bodyPr spcFirstLastPara="1" wrap="square" lIns="0" tIns="0" rIns="0" bIns="0" anchor="t" anchorCtr="0">
            <a:spAutoFit/>
          </a:bodyPr>
          <a:lstStyle/>
          <a:p>
            <a:pPr algn="just" defTabSz="1219170">
              <a:lnSpc>
                <a:spcPct val="140000"/>
              </a:lnSpc>
              <a:buClr>
                <a:srgbClr val="000000"/>
              </a:buClr>
            </a:pPr>
            <a:r>
              <a:rPr lang="en" sz="1333" kern="0" dirty="0">
                <a:solidFill>
                  <a:srgbClr val="000000"/>
                </a:solidFill>
                <a:latin typeface="Poppins"/>
                <a:ea typeface="Poppins"/>
                <a:cs typeface="Poppins"/>
                <a:sym typeface="Poppins"/>
              </a:rPr>
              <a:t>*2025 data as of 2/23/2026. Data is preliminary and subject to change as new information becomes available.</a:t>
            </a:r>
            <a:endParaRPr sz="667" kern="0" dirty="0">
              <a:solidFill>
                <a:srgbClr val="000000"/>
              </a:solidFill>
              <a:latin typeface="Arial"/>
              <a:cs typeface="Arial"/>
              <a:sym typeface="Arial"/>
            </a:endParaRPr>
          </a:p>
        </p:txBody>
      </p:sp>
    </p:spTree>
    <p:extLst>
      <p:ext uri="{BB962C8B-B14F-4D97-AF65-F5344CB8AC3E}">
        <p14:creationId xmlns:p14="http://schemas.microsoft.com/office/powerpoint/2010/main" val="77802645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8" name="Google Shape;228;p30"/>
          <p:cNvSpPr txBox="1"/>
          <p:nvPr/>
        </p:nvSpPr>
        <p:spPr>
          <a:xfrm>
            <a:off x="665607" y="653870"/>
            <a:ext cx="11220247" cy="660630"/>
          </a:xfrm>
          <a:prstGeom prst="rect">
            <a:avLst/>
          </a:prstGeom>
          <a:noFill/>
          <a:ln>
            <a:noFill/>
          </a:ln>
        </p:spPr>
        <p:txBody>
          <a:bodyPr spcFirstLastPara="1" wrap="square" lIns="0" tIns="0" rIns="0" bIns="0" anchor="t" anchorCtr="0">
            <a:spAutoFit/>
          </a:bodyPr>
          <a:lstStyle/>
          <a:p>
            <a:pPr algn="ctr" defTabSz="1219170">
              <a:lnSpc>
                <a:spcPct val="114994"/>
              </a:lnSpc>
              <a:buClr>
                <a:srgbClr val="000000"/>
              </a:buClr>
            </a:pPr>
            <a:r>
              <a:rPr lang="en" sz="3733" b="1" kern="0" dirty="0">
                <a:solidFill>
                  <a:srgbClr val="00564A"/>
                </a:solidFill>
                <a:latin typeface="Arial"/>
                <a:ea typeface="Arial"/>
                <a:cs typeface="Arial"/>
                <a:sym typeface="Arial"/>
              </a:rPr>
              <a:t>HIV Incidence in Western Counties, 2020-2025*</a:t>
            </a:r>
            <a:endParaRPr sz="933" kern="0" dirty="0">
              <a:solidFill>
                <a:srgbClr val="000000"/>
              </a:solidFill>
              <a:latin typeface="Arial"/>
              <a:cs typeface="Arial"/>
              <a:sym typeface="Arial"/>
            </a:endParaRPr>
          </a:p>
        </p:txBody>
      </p:sp>
      <p:sp>
        <p:nvSpPr>
          <p:cNvPr id="229" name="Google Shape;229;p30"/>
          <p:cNvSpPr txBox="1"/>
          <p:nvPr/>
        </p:nvSpPr>
        <p:spPr>
          <a:xfrm>
            <a:off x="7604273" y="1235541"/>
            <a:ext cx="3722800" cy="566309"/>
          </a:xfrm>
          <a:prstGeom prst="rect">
            <a:avLst/>
          </a:prstGeom>
          <a:noFill/>
          <a:ln>
            <a:noFill/>
          </a:ln>
        </p:spPr>
        <p:txBody>
          <a:bodyPr spcFirstLastPara="1" wrap="square" lIns="0" tIns="0" rIns="0" bIns="0" anchor="t" anchorCtr="0">
            <a:spAutoFit/>
          </a:bodyPr>
          <a:lstStyle/>
          <a:p>
            <a:pPr defTabSz="1219170">
              <a:lnSpc>
                <a:spcPct val="114985"/>
              </a:lnSpc>
              <a:buClr>
                <a:srgbClr val="000000"/>
              </a:buClr>
            </a:pPr>
            <a:r>
              <a:rPr lang="en" sz="3200" b="1" kern="0">
                <a:solidFill>
                  <a:srgbClr val="FFFFFF"/>
                </a:solidFill>
                <a:latin typeface="Arial"/>
                <a:cs typeface="Arial"/>
                <a:sym typeface="Arial"/>
              </a:rPr>
              <a:t>Text</a:t>
            </a:r>
            <a:endParaRPr sz="933" kern="0">
              <a:solidFill>
                <a:srgbClr val="FFFFFF"/>
              </a:solidFill>
              <a:latin typeface="Arial"/>
              <a:cs typeface="Arial"/>
              <a:sym typeface="Arial"/>
            </a:endParaRPr>
          </a:p>
        </p:txBody>
      </p:sp>
      <p:sp>
        <p:nvSpPr>
          <p:cNvPr id="231" name="Google Shape;231;p30"/>
          <p:cNvSpPr/>
          <p:nvPr/>
        </p:nvSpPr>
        <p:spPr>
          <a:xfrm>
            <a:off x="10978290" y="5807069"/>
            <a:ext cx="907565" cy="773315"/>
          </a:xfrm>
          <a:custGeom>
            <a:avLst/>
            <a:gdLst/>
            <a:ahLst/>
            <a:cxnLst/>
            <a:rect l="l" t="t" r="r" b="b"/>
            <a:pathLst>
              <a:path w="1361347" h="1159971" extrusionOk="0">
                <a:moveTo>
                  <a:pt x="0" y="0"/>
                </a:moveTo>
                <a:lnTo>
                  <a:pt x="1361347" y="0"/>
                </a:lnTo>
                <a:lnTo>
                  <a:pt x="1361347" y="1159971"/>
                </a:lnTo>
                <a:lnTo>
                  <a:pt x="0" y="1159971"/>
                </a:lnTo>
                <a:lnTo>
                  <a:pt x="0" y="0"/>
                </a:lnTo>
                <a:close/>
              </a:path>
            </a:pathLst>
          </a:custGeom>
          <a:blipFill rotWithShape="1">
            <a:blip r:embed="rId3">
              <a:alphaModFix/>
            </a:blip>
            <a:stretch>
              <a:fillRect r="-410464" b="-40890"/>
            </a:stretch>
          </a:blipFill>
          <a:ln>
            <a:noFill/>
          </a:ln>
        </p:spPr>
      </p:sp>
      <p:graphicFrame>
        <p:nvGraphicFramePr>
          <p:cNvPr id="5" name="Chart 4"/>
          <p:cNvGraphicFramePr/>
          <p:nvPr>
            <p:extLst/>
          </p:nvPr>
        </p:nvGraphicFramePr>
        <p:xfrm>
          <a:off x="997527" y="1314563"/>
          <a:ext cx="9980763" cy="4823771"/>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18576930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grpSp>
        <p:nvGrpSpPr>
          <p:cNvPr id="149" name="Google Shape;149;p26"/>
          <p:cNvGrpSpPr/>
          <p:nvPr/>
        </p:nvGrpSpPr>
        <p:grpSpPr>
          <a:xfrm>
            <a:off x="-944990" y="120073"/>
            <a:ext cx="8724383" cy="877980"/>
            <a:chOff x="0" y="-38100"/>
            <a:chExt cx="3446738" cy="451343"/>
          </a:xfrm>
        </p:grpSpPr>
        <p:sp>
          <p:nvSpPr>
            <p:cNvPr id="150" name="Google Shape;150;p26"/>
            <p:cNvSpPr/>
            <p:nvPr/>
          </p:nvSpPr>
          <p:spPr>
            <a:xfrm>
              <a:off x="0" y="0"/>
              <a:ext cx="3446738" cy="413243"/>
            </a:xfrm>
            <a:custGeom>
              <a:avLst/>
              <a:gdLst/>
              <a:ahLst/>
              <a:cxnLst/>
              <a:rect l="l" t="t" r="r" b="b"/>
              <a:pathLst>
                <a:path w="3446738" h="413243" extrusionOk="0">
                  <a:moveTo>
                    <a:pt x="59158" y="0"/>
                  </a:moveTo>
                  <a:lnTo>
                    <a:pt x="3387580" y="0"/>
                  </a:lnTo>
                  <a:cubicBezTo>
                    <a:pt x="3420252" y="0"/>
                    <a:pt x="3446738" y="26486"/>
                    <a:pt x="3446738" y="59158"/>
                  </a:cubicBezTo>
                  <a:lnTo>
                    <a:pt x="3446738" y="354084"/>
                  </a:lnTo>
                  <a:cubicBezTo>
                    <a:pt x="3446738" y="369774"/>
                    <a:pt x="3440505" y="384821"/>
                    <a:pt x="3429411" y="395916"/>
                  </a:cubicBezTo>
                  <a:cubicBezTo>
                    <a:pt x="3418317" y="407010"/>
                    <a:pt x="3403269" y="413243"/>
                    <a:pt x="3387580" y="413243"/>
                  </a:cubicBezTo>
                  <a:lnTo>
                    <a:pt x="59158" y="413243"/>
                  </a:lnTo>
                  <a:cubicBezTo>
                    <a:pt x="26486" y="413243"/>
                    <a:pt x="0" y="386757"/>
                    <a:pt x="0" y="354084"/>
                  </a:cubicBezTo>
                  <a:lnTo>
                    <a:pt x="0" y="59158"/>
                  </a:lnTo>
                  <a:cubicBezTo>
                    <a:pt x="0" y="26486"/>
                    <a:pt x="26486" y="0"/>
                    <a:pt x="59158" y="0"/>
                  </a:cubicBezTo>
                  <a:close/>
                </a:path>
              </a:pathLst>
            </a:custGeom>
            <a:gradFill>
              <a:gsLst>
                <a:gs pos="0">
                  <a:srgbClr val="02554C">
                    <a:alpha val="69803"/>
                  </a:srgbClr>
                </a:gs>
                <a:gs pos="50000">
                  <a:srgbClr val="00554A">
                    <a:alpha val="16470"/>
                  </a:srgbClr>
                </a:gs>
                <a:gs pos="100000">
                  <a:srgbClr val="0F554D">
                    <a:alpha val="0"/>
                  </a:srgbClr>
                </a:gs>
              </a:gsLst>
              <a:lin ang="0" scaled="0"/>
            </a:gradFill>
            <a:ln>
              <a:noFill/>
            </a:ln>
          </p:spPr>
          <p:txBody>
            <a:bodyPr spcFirstLastPara="1" wrap="square" lIns="60967" tIns="60967" rIns="60967" bIns="60967"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51" name="Google Shape;151;p26"/>
            <p:cNvSpPr txBox="1"/>
            <p:nvPr/>
          </p:nvSpPr>
          <p:spPr>
            <a:xfrm>
              <a:off x="0" y="-38100"/>
              <a:ext cx="3446738" cy="451343"/>
            </a:xfrm>
            <a:prstGeom prst="rect">
              <a:avLst/>
            </a:prstGeom>
            <a:noFill/>
            <a:ln>
              <a:noFill/>
            </a:ln>
          </p:spPr>
          <p:txBody>
            <a:bodyPr spcFirstLastPara="1" wrap="square" lIns="33867" tIns="33867" rIns="33867" bIns="33867" anchor="ctr" anchorCtr="0">
              <a:noAutofit/>
            </a:bodyPr>
            <a:lstStyle/>
            <a:p>
              <a:pPr algn="ctr" defTabSz="1219170">
                <a:lnSpc>
                  <a:spcPct val="147722"/>
                </a:lnSpc>
                <a:buClr>
                  <a:srgbClr val="000000"/>
                </a:buClr>
              </a:pPr>
              <a:endParaRPr sz="1200" kern="0" dirty="0">
                <a:solidFill>
                  <a:srgbClr val="000000"/>
                </a:solidFill>
                <a:latin typeface="Calibri"/>
                <a:ea typeface="Calibri"/>
                <a:cs typeface="Calibri"/>
                <a:sym typeface="Calibri"/>
              </a:endParaRPr>
            </a:p>
          </p:txBody>
        </p:sp>
      </p:grpSp>
      <p:sp>
        <p:nvSpPr>
          <p:cNvPr id="152" name="Google Shape;152;p26"/>
          <p:cNvSpPr txBox="1"/>
          <p:nvPr/>
        </p:nvSpPr>
        <p:spPr>
          <a:xfrm>
            <a:off x="779027" y="159589"/>
            <a:ext cx="10452392" cy="872996"/>
          </a:xfrm>
          <a:prstGeom prst="rect">
            <a:avLst/>
          </a:prstGeom>
          <a:noFill/>
          <a:ln>
            <a:noFill/>
          </a:ln>
        </p:spPr>
        <p:txBody>
          <a:bodyPr spcFirstLastPara="1" wrap="square" lIns="0" tIns="0" rIns="0" bIns="0" anchor="t" anchorCtr="0">
            <a:spAutoFit/>
          </a:bodyPr>
          <a:lstStyle/>
          <a:p>
            <a:pPr defTabSz="1219170">
              <a:lnSpc>
                <a:spcPct val="114995"/>
              </a:lnSpc>
              <a:buClr>
                <a:srgbClr val="000000"/>
              </a:buClr>
            </a:pPr>
            <a:r>
              <a:rPr lang="en" sz="4933" b="1" kern="0" dirty="0">
                <a:solidFill>
                  <a:srgbClr val="000000"/>
                </a:solidFill>
                <a:latin typeface="Arial"/>
                <a:cs typeface="Arial"/>
                <a:sym typeface="Arial"/>
              </a:rPr>
              <a:t>2024 Western Counties Prevalence</a:t>
            </a:r>
            <a:endParaRPr sz="933" kern="0" dirty="0">
              <a:solidFill>
                <a:srgbClr val="000000"/>
              </a:solidFill>
              <a:latin typeface="Arial"/>
              <a:cs typeface="Arial"/>
              <a:sym typeface="Arial"/>
            </a:endParaRPr>
          </a:p>
        </p:txBody>
      </p:sp>
      <p:sp>
        <p:nvSpPr>
          <p:cNvPr id="153" name="Google Shape;153;p26"/>
          <p:cNvSpPr/>
          <p:nvPr/>
        </p:nvSpPr>
        <p:spPr>
          <a:xfrm>
            <a:off x="10978290" y="5807069"/>
            <a:ext cx="907565" cy="773315"/>
          </a:xfrm>
          <a:custGeom>
            <a:avLst/>
            <a:gdLst/>
            <a:ahLst/>
            <a:cxnLst/>
            <a:rect l="l" t="t" r="r" b="b"/>
            <a:pathLst>
              <a:path w="1361347" h="1159971" extrusionOk="0">
                <a:moveTo>
                  <a:pt x="0" y="0"/>
                </a:moveTo>
                <a:lnTo>
                  <a:pt x="1361347" y="0"/>
                </a:lnTo>
                <a:lnTo>
                  <a:pt x="1361347" y="1159971"/>
                </a:lnTo>
                <a:lnTo>
                  <a:pt x="0" y="1159971"/>
                </a:lnTo>
                <a:lnTo>
                  <a:pt x="0" y="0"/>
                </a:lnTo>
                <a:close/>
              </a:path>
            </a:pathLst>
          </a:custGeom>
          <a:blipFill rotWithShape="1">
            <a:blip r:embed="rId3">
              <a:alphaModFix/>
            </a:blip>
            <a:stretch>
              <a:fillRect r="-410464" b="-40890"/>
            </a:stretch>
          </a:blipFill>
          <a:ln>
            <a:noFill/>
          </a:ln>
        </p:spPr>
      </p:sp>
      <p:sp>
        <p:nvSpPr>
          <p:cNvPr id="154" name="Google Shape;154;p26"/>
          <p:cNvSpPr/>
          <p:nvPr/>
        </p:nvSpPr>
        <p:spPr>
          <a:xfrm>
            <a:off x="0" y="2767633"/>
            <a:ext cx="5368000" cy="4090400"/>
          </a:xfrm>
          <a:prstGeom prst="corner">
            <a:avLst>
              <a:gd name="adj1" fmla="val 17295"/>
              <a:gd name="adj2" fmla="val 17838"/>
            </a:avLst>
          </a:prstGeom>
          <a:gradFill>
            <a:gsLst>
              <a:gs pos="0">
                <a:srgbClr val="FFFFFF">
                  <a:alpha val="0"/>
                </a:srgbClr>
              </a:gs>
              <a:gs pos="17000">
                <a:srgbClr val="FFFFFF">
                  <a:alpha val="0"/>
                </a:srgbClr>
              </a:gs>
              <a:gs pos="50000">
                <a:srgbClr val="68869A"/>
              </a:gs>
              <a:gs pos="83000">
                <a:srgbClr val="FFFFFF">
                  <a:alpha val="0"/>
                </a:srgbClr>
              </a:gs>
              <a:gs pos="100000">
                <a:srgbClr val="FFFFFF">
                  <a:alpha val="0"/>
                </a:srgbClr>
              </a:gs>
            </a:gsLst>
            <a:lin ang="2700006" scaled="0"/>
          </a:gra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algn="ctr" defTabSz="1219170">
              <a:buClr>
                <a:srgbClr val="000000"/>
              </a:buClr>
            </a:pPr>
            <a:endParaRPr sz="1867" kern="0">
              <a:solidFill>
                <a:srgbClr val="000000"/>
              </a:solidFill>
              <a:latin typeface="Calibri"/>
              <a:ea typeface="Calibri"/>
              <a:cs typeface="Calibri"/>
              <a:sym typeface="Calibri"/>
            </a:endParaRPr>
          </a:p>
        </p:txBody>
      </p:sp>
      <p:sp>
        <p:nvSpPr>
          <p:cNvPr id="8" name="Google Shape;230;p30"/>
          <p:cNvSpPr txBox="1"/>
          <p:nvPr/>
        </p:nvSpPr>
        <p:spPr>
          <a:xfrm>
            <a:off x="779026" y="1106763"/>
            <a:ext cx="11106828" cy="5055038"/>
          </a:xfrm>
          <a:prstGeom prst="rect">
            <a:avLst/>
          </a:prstGeom>
          <a:noFill/>
          <a:ln>
            <a:noFill/>
          </a:ln>
        </p:spPr>
        <p:txBody>
          <a:bodyPr spcFirstLastPara="1" wrap="square" lIns="0" tIns="0" rIns="0" bIns="0" anchor="t" anchorCtr="0">
            <a:spAutoFit/>
          </a:bodyPr>
          <a:lstStyle/>
          <a:p>
            <a:pPr algn="just" defTabSz="1219170">
              <a:lnSpc>
                <a:spcPct val="140000"/>
              </a:lnSpc>
              <a:buClr>
                <a:srgbClr val="000000"/>
              </a:buClr>
            </a:pPr>
            <a:r>
              <a:rPr lang="en" sz="2133" b="1" i="1" kern="0" dirty="0">
                <a:solidFill>
                  <a:srgbClr val="000000"/>
                </a:solidFill>
                <a:latin typeface="Poppins"/>
                <a:ea typeface="Poppins"/>
                <a:cs typeface="Poppins"/>
                <a:sym typeface="Poppins"/>
              </a:rPr>
              <a:t>542 people living with HIV</a:t>
            </a:r>
          </a:p>
          <a:p>
            <a:pPr algn="just" defTabSz="1219170">
              <a:lnSpc>
                <a:spcPct val="140000"/>
              </a:lnSpc>
              <a:buClr>
                <a:srgbClr val="000000"/>
              </a:buClr>
            </a:pPr>
            <a:endParaRPr lang="en" sz="2133" kern="0" dirty="0">
              <a:solidFill>
                <a:srgbClr val="000000"/>
              </a:solidFill>
              <a:latin typeface="Poppins"/>
              <a:ea typeface="Poppins"/>
              <a:cs typeface="Poppins"/>
              <a:sym typeface="Poppins"/>
            </a:endParaRPr>
          </a:p>
          <a:p>
            <a:pPr algn="just" defTabSz="1219170">
              <a:lnSpc>
                <a:spcPct val="140000"/>
              </a:lnSpc>
              <a:buClr>
                <a:srgbClr val="000000"/>
              </a:buClr>
            </a:pPr>
            <a:r>
              <a:rPr lang="en" sz="2133" b="1" i="1" kern="0" dirty="0">
                <a:solidFill>
                  <a:srgbClr val="000000"/>
                </a:solidFill>
                <a:latin typeface="Poppins"/>
                <a:ea typeface="Poppins"/>
                <a:cs typeface="Poppins"/>
                <a:sym typeface="Poppins"/>
              </a:rPr>
              <a:t>77% male (42% White)</a:t>
            </a:r>
          </a:p>
          <a:p>
            <a:pPr algn="just" defTabSz="1219170">
              <a:lnSpc>
                <a:spcPct val="140000"/>
              </a:lnSpc>
              <a:buClr>
                <a:srgbClr val="000000"/>
              </a:buClr>
            </a:pPr>
            <a:r>
              <a:rPr lang="en" sz="2133" b="1" i="1" kern="0" dirty="0">
                <a:solidFill>
                  <a:srgbClr val="000000"/>
                </a:solidFill>
                <a:latin typeface="Poppins"/>
                <a:ea typeface="Poppins"/>
                <a:cs typeface="Poppins"/>
                <a:sym typeface="Poppins"/>
              </a:rPr>
              <a:t>23% female</a:t>
            </a:r>
          </a:p>
          <a:p>
            <a:pPr algn="just" defTabSz="1219170">
              <a:lnSpc>
                <a:spcPct val="140000"/>
              </a:lnSpc>
              <a:buClr>
                <a:srgbClr val="000000"/>
              </a:buClr>
            </a:pPr>
            <a:endParaRPr lang="en" sz="2133" b="1" i="1" kern="0" dirty="0">
              <a:solidFill>
                <a:srgbClr val="000000"/>
              </a:solidFill>
              <a:latin typeface="Poppins"/>
              <a:ea typeface="Poppins"/>
              <a:cs typeface="Poppins"/>
              <a:sym typeface="Poppins"/>
            </a:endParaRPr>
          </a:p>
          <a:p>
            <a:pPr algn="just" defTabSz="1219170">
              <a:lnSpc>
                <a:spcPct val="140000"/>
              </a:lnSpc>
              <a:buClr>
                <a:srgbClr val="000000"/>
              </a:buClr>
            </a:pPr>
            <a:r>
              <a:rPr lang="en" sz="2133" b="1" i="1" kern="0" dirty="0">
                <a:solidFill>
                  <a:srgbClr val="000000"/>
                </a:solidFill>
                <a:latin typeface="Poppins"/>
                <a:ea typeface="Poppins"/>
                <a:cs typeface="Poppins"/>
                <a:sym typeface="Poppins"/>
              </a:rPr>
              <a:t>56% of cases: age 50+</a:t>
            </a:r>
          </a:p>
          <a:p>
            <a:pPr algn="just" defTabSz="1219170">
              <a:lnSpc>
                <a:spcPct val="140000"/>
              </a:lnSpc>
              <a:buClr>
                <a:srgbClr val="000000"/>
              </a:buClr>
            </a:pPr>
            <a:r>
              <a:rPr lang="en" sz="2133" b="1" i="1" kern="0" dirty="0">
                <a:solidFill>
                  <a:srgbClr val="000000"/>
                </a:solidFill>
                <a:latin typeface="Poppins"/>
                <a:ea typeface="Poppins"/>
                <a:cs typeface="Poppins"/>
                <a:sym typeface="Poppins"/>
              </a:rPr>
              <a:t>51% of cases: White</a:t>
            </a:r>
          </a:p>
          <a:p>
            <a:pPr algn="just" defTabSz="1219170">
              <a:lnSpc>
                <a:spcPct val="140000"/>
              </a:lnSpc>
              <a:buClr>
                <a:srgbClr val="000000"/>
              </a:buClr>
            </a:pPr>
            <a:endParaRPr lang="en" sz="2133" b="1" i="1" kern="0" dirty="0">
              <a:solidFill>
                <a:srgbClr val="000000"/>
              </a:solidFill>
              <a:latin typeface="Poppins"/>
              <a:ea typeface="Poppins"/>
              <a:cs typeface="Poppins"/>
              <a:sym typeface="Poppins"/>
            </a:endParaRPr>
          </a:p>
          <a:p>
            <a:pPr algn="just" defTabSz="1219170">
              <a:lnSpc>
                <a:spcPct val="140000"/>
              </a:lnSpc>
              <a:buClr>
                <a:srgbClr val="000000"/>
              </a:buClr>
            </a:pPr>
            <a:r>
              <a:rPr lang="en" sz="2133" b="1" i="1" kern="0" dirty="0">
                <a:solidFill>
                  <a:srgbClr val="000000"/>
                </a:solidFill>
                <a:latin typeface="Poppins"/>
                <a:ea typeface="Poppins"/>
                <a:cs typeface="Poppins"/>
                <a:sym typeface="Poppins"/>
              </a:rPr>
              <a:t>259 (48%) AIDS as current disease status</a:t>
            </a:r>
          </a:p>
          <a:p>
            <a:pPr algn="just" defTabSz="1219170">
              <a:lnSpc>
                <a:spcPct val="140000"/>
              </a:lnSpc>
              <a:buClr>
                <a:srgbClr val="000000"/>
              </a:buClr>
            </a:pPr>
            <a:endParaRPr lang="en" sz="2133" b="1" i="1" kern="0" dirty="0">
              <a:solidFill>
                <a:srgbClr val="000000"/>
              </a:solidFill>
              <a:latin typeface="Poppins"/>
              <a:ea typeface="Poppins"/>
              <a:cs typeface="Poppins"/>
              <a:sym typeface="Poppins"/>
            </a:endParaRPr>
          </a:p>
          <a:p>
            <a:pPr algn="just" defTabSz="1219170">
              <a:lnSpc>
                <a:spcPct val="140000"/>
              </a:lnSpc>
              <a:buClr>
                <a:srgbClr val="000000"/>
              </a:buClr>
            </a:pPr>
            <a:r>
              <a:rPr lang="en" sz="2133" b="1" i="1" kern="0" dirty="0">
                <a:solidFill>
                  <a:srgbClr val="000000"/>
                </a:solidFill>
                <a:latin typeface="Poppins"/>
                <a:ea typeface="Poppins"/>
                <a:cs typeface="Poppins"/>
                <a:sym typeface="Poppins"/>
              </a:rPr>
              <a:t>68% MSM, 5% IDU</a:t>
            </a:r>
            <a:r>
              <a:rPr lang="en" sz="1867" kern="0" dirty="0">
                <a:solidFill>
                  <a:srgbClr val="000000"/>
                </a:solidFill>
                <a:latin typeface="Poppins"/>
                <a:ea typeface="Poppins"/>
                <a:cs typeface="Poppins"/>
                <a:sym typeface="Poppins"/>
              </a:rPr>
              <a:t>	</a:t>
            </a:r>
          </a:p>
        </p:txBody>
      </p:sp>
    </p:spTree>
    <p:extLst>
      <p:ext uri="{BB962C8B-B14F-4D97-AF65-F5344CB8AC3E}">
        <p14:creationId xmlns:p14="http://schemas.microsoft.com/office/powerpoint/2010/main" val="251598359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8" name="Google Shape;228;p30"/>
          <p:cNvSpPr txBox="1"/>
          <p:nvPr/>
        </p:nvSpPr>
        <p:spPr>
          <a:xfrm>
            <a:off x="665607" y="653870"/>
            <a:ext cx="11220247" cy="660630"/>
          </a:xfrm>
          <a:prstGeom prst="rect">
            <a:avLst/>
          </a:prstGeom>
          <a:noFill/>
          <a:ln>
            <a:noFill/>
          </a:ln>
        </p:spPr>
        <p:txBody>
          <a:bodyPr spcFirstLastPara="1" wrap="square" lIns="0" tIns="0" rIns="0" bIns="0" anchor="t" anchorCtr="0">
            <a:spAutoFit/>
          </a:bodyPr>
          <a:lstStyle/>
          <a:p>
            <a:pPr algn="ctr" defTabSz="1219170">
              <a:lnSpc>
                <a:spcPct val="114994"/>
              </a:lnSpc>
              <a:buClr>
                <a:srgbClr val="000000"/>
              </a:buClr>
            </a:pPr>
            <a:r>
              <a:rPr lang="en" sz="3733" b="1" kern="0" dirty="0">
                <a:solidFill>
                  <a:srgbClr val="00564A"/>
                </a:solidFill>
                <a:latin typeface="Arial"/>
                <a:ea typeface="Arial"/>
                <a:cs typeface="Arial"/>
                <a:sym typeface="Arial"/>
              </a:rPr>
              <a:t>HIV Prevalence in Western Counties, 2020-2024</a:t>
            </a:r>
            <a:endParaRPr sz="933" kern="0" dirty="0">
              <a:solidFill>
                <a:srgbClr val="000000"/>
              </a:solidFill>
              <a:latin typeface="Arial"/>
              <a:cs typeface="Arial"/>
              <a:sym typeface="Arial"/>
            </a:endParaRPr>
          </a:p>
        </p:txBody>
      </p:sp>
      <p:sp>
        <p:nvSpPr>
          <p:cNvPr id="229" name="Google Shape;229;p30"/>
          <p:cNvSpPr txBox="1"/>
          <p:nvPr/>
        </p:nvSpPr>
        <p:spPr>
          <a:xfrm>
            <a:off x="7604273" y="1235541"/>
            <a:ext cx="3722800" cy="566309"/>
          </a:xfrm>
          <a:prstGeom prst="rect">
            <a:avLst/>
          </a:prstGeom>
          <a:noFill/>
          <a:ln>
            <a:noFill/>
          </a:ln>
        </p:spPr>
        <p:txBody>
          <a:bodyPr spcFirstLastPara="1" wrap="square" lIns="0" tIns="0" rIns="0" bIns="0" anchor="t" anchorCtr="0">
            <a:spAutoFit/>
          </a:bodyPr>
          <a:lstStyle/>
          <a:p>
            <a:pPr defTabSz="1219170">
              <a:lnSpc>
                <a:spcPct val="114985"/>
              </a:lnSpc>
              <a:buClr>
                <a:srgbClr val="000000"/>
              </a:buClr>
            </a:pPr>
            <a:r>
              <a:rPr lang="en" sz="3200" b="1" kern="0">
                <a:solidFill>
                  <a:srgbClr val="FFFFFF"/>
                </a:solidFill>
                <a:latin typeface="Arial"/>
                <a:cs typeface="Arial"/>
                <a:sym typeface="Arial"/>
              </a:rPr>
              <a:t>Text</a:t>
            </a:r>
            <a:endParaRPr sz="933" kern="0">
              <a:solidFill>
                <a:srgbClr val="FFFFFF"/>
              </a:solidFill>
              <a:latin typeface="Arial"/>
              <a:cs typeface="Arial"/>
              <a:sym typeface="Arial"/>
            </a:endParaRPr>
          </a:p>
        </p:txBody>
      </p:sp>
      <p:sp>
        <p:nvSpPr>
          <p:cNvPr id="231" name="Google Shape;231;p30"/>
          <p:cNvSpPr/>
          <p:nvPr/>
        </p:nvSpPr>
        <p:spPr>
          <a:xfrm>
            <a:off x="10978290" y="5807069"/>
            <a:ext cx="907565" cy="773315"/>
          </a:xfrm>
          <a:custGeom>
            <a:avLst/>
            <a:gdLst/>
            <a:ahLst/>
            <a:cxnLst/>
            <a:rect l="l" t="t" r="r" b="b"/>
            <a:pathLst>
              <a:path w="1361347" h="1159971" extrusionOk="0">
                <a:moveTo>
                  <a:pt x="0" y="0"/>
                </a:moveTo>
                <a:lnTo>
                  <a:pt x="1361347" y="0"/>
                </a:lnTo>
                <a:lnTo>
                  <a:pt x="1361347" y="1159971"/>
                </a:lnTo>
                <a:lnTo>
                  <a:pt x="0" y="1159971"/>
                </a:lnTo>
                <a:lnTo>
                  <a:pt x="0" y="0"/>
                </a:lnTo>
                <a:close/>
              </a:path>
            </a:pathLst>
          </a:custGeom>
          <a:blipFill rotWithShape="1">
            <a:blip r:embed="rId3">
              <a:alphaModFix/>
            </a:blip>
            <a:stretch>
              <a:fillRect r="-410464" b="-40890"/>
            </a:stretch>
          </a:blipFill>
          <a:ln>
            <a:noFill/>
          </a:ln>
        </p:spPr>
      </p:sp>
      <p:graphicFrame>
        <p:nvGraphicFramePr>
          <p:cNvPr id="4" name="Chart 3"/>
          <p:cNvGraphicFramePr/>
          <p:nvPr>
            <p:extLst/>
          </p:nvPr>
        </p:nvGraphicFramePr>
        <p:xfrm>
          <a:off x="868219" y="1396676"/>
          <a:ext cx="10110071" cy="4823771"/>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62954822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grpSp>
        <p:nvGrpSpPr>
          <p:cNvPr id="149" name="Google Shape;149;p26"/>
          <p:cNvGrpSpPr/>
          <p:nvPr/>
        </p:nvGrpSpPr>
        <p:grpSpPr>
          <a:xfrm>
            <a:off x="-944990" y="120073"/>
            <a:ext cx="8724383" cy="877980"/>
            <a:chOff x="0" y="-38100"/>
            <a:chExt cx="3446738" cy="451343"/>
          </a:xfrm>
        </p:grpSpPr>
        <p:sp>
          <p:nvSpPr>
            <p:cNvPr id="150" name="Google Shape;150;p26"/>
            <p:cNvSpPr/>
            <p:nvPr/>
          </p:nvSpPr>
          <p:spPr>
            <a:xfrm>
              <a:off x="0" y="0"/>
              <a:ext cx="3446738" cy="413243"/>
            </a:xfrm>
            <a:custGeom>
              <a:avLst/>
              <a:gdLst/>
              <a:ahLst/>
              <a:cxnLst/>
              <a:rect l="l" t="t" r="r" b="b"/>
              <a:pathLst>
                <a:path w="3446738" h="413243" extrusionOk="0">
                  <a:moveTo>
                    <a:pt x="59158" y="0"/>
                  </a:moveTo>
                  <a:lnTo>
                    <a:pt x="3387580" y="0"/>
                  </a:lnTo>
                  <a:cubicBezTo>
                    <a:pt x="3420252" y="0"/>
                    <a:pt x="3446738" y="26486"/>
                    <a:pt x="3446738" y="59158"/>
                  </a:cubicBezTo>
                  <a:lnTo>
                    <a:pt x="3446738" y="354084"/>
                  </a:lnTo>
                  <a:cubicBezTo>
                    <a:pt x="3446738" y="369774"/>
                    <a:pt x="3440505" y="384821"/>
                    <a:pt x="3429411" y="395916"/>
                  </a:cubicBezTo>
                  <a:cubicBezTo>
                    <a:pt x="3418317" y="407010"/>
                    <a:pt x="3403269" y="413243"/>
                    <a:pt x="3387580" y="413243"/>
                  </a:cubicBezTo>
                  <a:lnTo>
                    <a:pt x="59158" y="413243"/>
                  </a:lnTo>
                  <a:cubicBezTo>
                    <a:pt x="26486" y="413243"/>
                    <a:pt x="0" y="386757"/>
                    <a:pt x="0" y="354084"/>
                  </a:cubicBezTo>
                  <a:lnTo>
                    <a:pt x="0" y="59158"/>
                  </a:lnTo>
                  <a:cubicBezTo>
                    <a:pt x="0" y="26486"/>
                    <a:pt x="26486" y="0"/>
                    <a:pt x="59158" y="0"/>
                  </a:cubicBezTo>
                  <a:close/>
                </a:path>
              </a:pathLst>
            </a:custGeom>
            <a:gradFill>
              <a:gsLst>
                <a:gs pos="0">
                  <a:srgbClr val="02554C">
                    <a:alpha val="69803"/>
                  </a:srgbClr>
                </a:gs>
                <a:gs pos="50000">
                  <a:srgbClr val="00554A">
                    <a:alpha val="16470"/>
                  </a:srgbClr>
                </a:gs>
                <a:gs pos="100000">
                  <a:srgbClr val="0F554D">
                    <a:alpha val="0"/>
                  </a:srgbClr>
                </a:gs>
              </a:gsLst>
              <a:lin ang="0" scaled="0"/>
            </a:gradFill>
            <a:ln>
              <a:noFill/>
            </a:ln>
          </p:spPr>
          <p:txBody>
            <a:bodyPr spcFirstLastPara="1" wrap="square" lIns="60967" tIns="60967" rIns="60967" bIns="60967"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51" name="Google Shape;151;p26"/>
            <p:cNvSpPr txBox="1"/>
            <p:nvPr/>
          </p:nvSpPr>
          <p:spPr>
            <a:xfrm>
              <a:off x="0" y="-38100"/>
              <a:ext cx="3446738" cy="451343"/>
            </a:xfrm>
            <a:prstGeom prst="rect">
              <a:avLst/>
            </a:prstGeom>
            <a:noFill/>
            <a:ln>
              <a:noFill/>
            </a:ln>
          </p:spPr>
          <p:txBody>
            <a:bodyPr spcFirstLastPara="1" wrap="square" lIns="33867" tIns="33867" rIns="33867" bIns="33867" anchor="ctr" anchorCtr="0">
              <a:noAutofit/>
            </a:bodyPr>
            <a:lstStyle/>
            <a:p>
              <a:pPr algn="ctr" defTabSz="1219170">
                <a:lnSpc>
                  <a:spcPct val="147722"/>
                </a:lnSpc>
                <a:buClr>
                  <a:srgbClr val="000000"/>
                </a:buClr>
              </a:pPr>
              <a:endParaRPr sz="1200" kern="0" dirty="0">
                <a:solidFill>
                  <a:srgbClr val="000000"/>
                </a:solidFill>
                <a:latin typeface="Calibri"/>
                <a:ea typeface="Calibri"/>
                <a:cs typeface="Calibri"/>
                <a:sym typeface="Calibri"/>
              </a:endParaRPr>
            </a:p>
          </p:txBody>
        </p:sp>
      </p:grpSp>
      <p:sp>
        <p:nvSpPr>
          <p:cNvPr id="152" name="Google Shape;152;p26"/>
          <p:cNvSpPr txBox="1"/>
          <p:nvPr/>
        </p:nvSpPr>
        <p:spPr>
          <a:xfrm>
            <a:off x="779027" y="159589"/>
            <a:ext cx="10055228" cy="872996"/>
          </a:xfrm>
          <a:prstGeom prst="rect">
            <a:avLst/>
          </a:prstGeom>
          <a:noFill/>
          <a:ln>
            <a:noFill/>
          </a:ln>
        </p:spPr>
        <p:txBody>
          <a:bodyPr spcFirstLastPara="1" wrap="square" lIns="0" tIns="0" rIns="0" bIns="0" anchor="t" anchorCtr="0">
            <a:spAutoFit/>
          </a:bodyPr>
          <a:lstStyle/>
          <a:p>
            <a:pPr defTabSz="1219170">
              <a:lnSpc>
                <a:spcPct val="114995"/>
              </a:lnSpc>
              <a:buClr>
                <a:srgbClr val="000000"/>
              </a:buClr>
            </a:pPr>
            <a:r>
              <a:rPr lang="en" sz="4933" b="1" kern="0" dirty="0">
                <a:solidFill>
                  <a:srgbClr val="000000"/>
                </a:solidFill>
                <a:latin typeface="Arial"/>
                <a:cs typeface="Arial"/>
                <a:sym typeface="Arial"/>
              </a:rPr>
              <a:t>2025 Eastern Counties Incidence</a:t>
            </a:r>
            <a:endParaRPr sz="933" kern="0" dirty="0">
              <a:solidFill>
                <a:srgbClr val="000000"/>
              </a:solidFill>
              <a:latin typeface="Arial"/>
              <a:cs typeface="Arial"/>
              <a:sym typeface="Arial"/>
            </a:endParaRPr>
          </a:p>
        </p:txBody>
      </p:sp>
      <p:sp>
        <p:nvSpPr>
          <p:cNvPr id="153" name="Google Shape;153;p26"/>
          <p:cNvSpPr/>
          <p:nvPr/>
        </p:nvSpPr>
        <p:spPr>
          <a:xfrm>
            <a:off x="10978290" y="5807069"/>
            <a:ext cx="907565" cy="773315"/>
          </a:xfrm>
          <a:custGeom>
            <a:avLst/>
            <a:gdLst/>
            <a:ahLst/>
            <a:cxnLst/>
            <a:rect l="l" t="t" r="r" b="b"/>
            <a:pathLst>
              <a:path w="1361347" h="1159971" extrusionOk="0">
                <a:moveTo>
                  <a:pt x="0" y="0"/>
                </a:moveTo>
                <a:lnTo>
                  <a:pt x="1361347" y="0"/>
                </a:lnTo>
                <a:lnTo>
                  <a:pt x="1361347" y="1159971"/>
                </a:lnTo>
                <a:lnTo>
                  <a:pt x="0" y="1159971"/>
                </a:lnTo>
                <a:lnTo>
                  <a:pt x="0" y="0"/>
                </a:lnTo>
                <a:close/>
              </a:path>
            </a:pathLst>
          </a:custGeom>
          <a:blipFill rotWithShape="1">
            <a:blip r:embed="rId3">
              <a:alphaModFix/>
            </a:blip>
            <a:stretch>
              <a:fillRect r="-410464" b="-40890"/>
            </a:stretch>
          </a:blipFill>
          <a:ln>
            <a:noFill/>
          </a:ln>
        </p:spPr>
      </p:sp>
      <p:sp>
        <p:nvSpPr>
          <p:cNvPr id="154" name="Google Shape;154;p26"/>
          <p:cNvSpPr/>
          <p:nvPr/>
        </p:nvSpPr>
        <p:spPr>
          <a:xfrm>
            <a:off x="0" y="2767633"/>
            <a:ext cx="5368000" cy="4090400"/>
          </a:xfrm>
          <a:prstGeom prst="corner">
            <a:avLst>
              <a:gd name="adj1" fmla="val 17295"/>
              <a:gd name="adj2" fmla="val 17838"/>
            </a:avLst>
          </a:prstGeom>
          <a:gradFill>
            <a:gsLst>
              <a:gs pos="0">
                <a:srgbClr val="FFFFFF">
                  <a:alpha val="0"/>
                </a:srgbClr>
              </a:gs>
              <a:gs pos="17000">
                <a:srgbClr val="FFFFFF">
                  <a:alpha val="0"/>
                </a:srgbClr>
              </a:gs>
              <a:gs pos="50000">
                <a:srgbClr val="68869A"/>
              </a:gs>
              <a:gs pos="83000">
                <a:srgbClr val="FFFFFF">
                  <a:alpha val="0"/>
                </a:srgbClr>
              </a:gs>
              <a:gs pos="100000">
                <a:srgbClr val="FFFFFF">
                  <a:alpha val="0"/>
                </a:srgbClr>
              </a:gs>
            </a:gsLst>
            <a:lin ang="2700006" scaled="0"/>
          </a:gra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algn="ctr" defTabSz="1219170">
              <a:buClr>
                <a:srgbClr val="000000"/>
              </a:buClr>
            </a:pPr>
            <a:endParaRPr sz="1867" kern="0">
              <a:solidFill>
                <a:srgbClr val="000000"/>
              </a:solidFill>
              <a:latin typeface="Calibri"/>
              <a:ea typeface="Calibri"/>
              <a:cs typeface="Calibri"/>
              <a:sym typeface="Calibri"/>
            </a:endParaRPr>
          </a:p>
        </p:txBody>
      </p:sp>
      <p:sp>
        <p:nvSpPr>
          <p:cNvPr id="10" name="Google Shape;230;p30"/>
          <p:cNvSpPr txBox="1"/>
          <p:nvPr/>
        </p:nvSpPr>
        <p:spPr>
          <a:xfrm>
            <a:off x="779026" y="1106763"/>
            <a:ext cx="11106828" cy="5055038"/>
          </a:xfrm>
          <a:prstGeom prst="rect">
            <a:avLst/>
          </a:prstGeom>
          <a:noFill/>
          <a:ln>
            <a:noFill/>
          </a:ln>
        </p:spPr>
        <p:txBody>
          <a:bodyPr spcFirstLastPara="1" wrap="square" lIns="0" tIns="0" rIns="0" bIns="0" anchor="t" anchorCtr="0">
            <a:spAutoFit/>
          </a:bodyPr>
          <a:lstStyle/>
          <a:p>
            <a:pPr algn="just" defTabSz="1219170">
              <a:lnSpc>
                <a:spcPct val="140000"/>
              </a:lnSpc>
              <a:buClr>
                <a:srgbClr val="000000"/>
              </a:buClr>
            </a:pPr>
            <a:r>
              <a:rPr lang="en" sz="2133" b="1" i="1" kern="0" dirty="0">
                <a:solidFill>
                  <a:srgbClr val="000000"/>
                </a:solidFill>
                <a:latin typeface="Poppins"/>
                <a:ea typeface="Poppins"/>
                <a:cs typeface="Poppins"/>
                <a:sym typeface="Poppins"/>
              </a:rPr>
              <a:t>Ashtabula, Geauga, &amp; Lake counties</a:t>
            </a:r>
          </a:p>
          <a:p>
            <a:pPr algn="just" defTabSz="1219170">
              <a:lnSpc>
                <a:spcPct val="140000"/>
              </a:lnSpc>
              <a:buClr>
                <a:srgbClr val="000000"/>
              </a:buClr>
            </a:pPr>
            <a:endParaRPr lang="en" sz="2133" b="1" i="1" kern="0" dirty="0">
              <a:solidFill>
                <a:srgbClr val="000000"/>
              </a:solidFill>
              <a:latin typeface="Poppins"/>
              <a:ea typeface="Poppins"/>
              <a:cs typeface="Poppins"/>
              <a:sym typeface="Poppins"/>
            </a:endParaRPr>
          </a:p>
          <a:p>
            <a:pPr algn="just" defTabSz="1219170">
              <a:lnSpc>
                <a:spcPct val="140000"/>
              </a:lnSpc>
              <a:buClr>
                <a:srgbClr val="000000"/>
              </a:buClr>
            </a:pPr>
            <a:r>
              <a:rPr lang="en" sz="2133" b="1" i="1" kern="0" dirty="0">
                <a:solidFill>
                  <a:srgbClr val="000000"/>
                </a:solidFill>
                <a:latin typeface="Poppins"/>
                <a:ea typeface="Poppins"/>
                <a:cs typeface="Poppins"/>
                <a:sym typeface="Poppins"/>
              </a:rPr>
              <a:t>16 new HIV diagnoses in 2025*  (9% of new diagnoses in TGA)</a:t>
            </a:r>
          </a:p>
          <a:p>
            <a:pPr algn="just" defTabSz="1219170">
              <a:lnSpc>
                <a:spcPct val="140000"/>
              </a:lnSpc>
              <a:buClr>
                <a:srgbClr val="000000"/>
              </a:buClr>
            </a:pPr>
            <a:endParaRPr lang="en" sz="2133" b="1" i="1" kern="0" dirty="0">
              <a:solidFill>
                <a:srgbClr val="000000"/>
              </a:solidFill>
              <a:latin typeface="Poppins"/>
              <a:ea typeface="Poppins"/>
              <a:cs typeface="Poppins"/>
              <a:sym typeface="Poppins"/>
            </a:endParaRPr>
          </a:p>
          <a:p>
            <a:pPr algn="just" defTabSz="1219170">
              <a:lnSpc>
                <a:spcPct val="140000"/>
              </a:lnSpc>
              <a:buClr>
                <a:srgbClr val="000000"/>
              </a:buClr>
            </a:pPr>
            <a:r>
              <a:rPr lang="en" sz="2133" b="1" i="1" kern="0" dirty="0">
                <a:solidFill>
                  <a:srgbClr val="000000"/>
                </a:solidFill>
                <a:latin typeface="Poppins"/>
                <a:ea typeface="Poppins"/>
                <a:cs typeface="Poppins"/>
                <a:sym typeface="Poppins"/>
              </a:rPr>
              <a:t>81% male (50% White)</a:t>
            </a:r>
          </a:p>
          <a:p>
            <a:pPr algn="just" defTabSz="1219170">
              <a:lnSpc>
                <a:spcPct val="140000"/>
              </a:lnSpc>
              <a:buClr>
                <a:srgbClr val="000000"/>
              </a:buClr>
            </a:pPr>
            <a:r>
              <a:rPr lang="en" sz="2133" b="1" i="1" kern="0" dirty="0">
                <a:solidFill>
                  <a:srgbClr val="000000"/>
                </a:solidFill>
                <a:latin typeface="Poppins"/>
                <a:ea typeface="Poppins"/>
                <a:cs typeface="Poppins"/>
                <a:sym typeface="Poppins"/>
              </a:rPr>
              <a:t>19% female</a:t>
            </a:r>
          </a:p>
          <a:p>
            <a:pPr algn="just" defTabSz="1219170">
              <a:lnSpc>
                <a:spcPct val="140000"/>
              </a:lnSpc>
              <a:buClr>
                <a:srgbClr val="000000"/>
              </a:buClr>
            </a:pPr>
            <a:endParaRPr lang="en" sz="2133" b="1" i="1" kern="0" dirty="0">
              <a:solidFill>
                <a:srgbClr val="000000"/>
              </a:solidFill>
              <a:latin typeface="Poppins"/>
              <a:ea typeface="Poppins"/>
              <a:cs typeface="Poppins"/>
              <a:sym typeface="Poppins"/>
            </a:endParaRPr>
          </a:p>
          <a:p>
            <a:pPr algn="just" defTabSz="1219170">
              <a:lnSpc>
                <a:spcPct val="140000"/>
              </a:lnSpc>
              <a:buClr>
                <a:srgbClr val="000000"/>
              </a:buClr>
            </a:pPr>
            <a:r>
              <a:rPr lang="en" sz="2133" b="1" i="1" kern="0" dirty="0">
                <a:solidFill>
                  <a:srgbClr val="000000"/>
                </a:solidFill>
                <a:latin typeface="Poppins"/>
                <a:ea typeface="Poppins"/>
                <a:cs typeface="Poppins"/>
                <a:sym typeface="Poppins"/>
              </a:rPr>
              <a:t>38% of cases: age 35-44 </a:t>
            </a:r>
          </a:p>
          <a:p>
            <a:pPr algn="just" defTabSz="1219170">
              <a:lnSpc>
                <a:spcPct val="140000"/>
              </a:lnSpc>
              <a:buClr>
                <a:srgbClr val="000000"/>
              </a:buClr>
            </a:pPr>
            <a:r>
              <a:rPr lang="en" sz="2133" b="1" i="1" kern="0" dirty="0">
                <a:solidFill>
                  <a:srgbClr val="000000"/>
                </a:solidFill>
                <a:latin typeface="Poppins"/>
                <a:ea typeface="Poppins"/>
                <a:cs typeface="Poppins"/>
                <a:sym typeface="Poppins"/>
              </a:rPr>
              <a:t>Average age: 46 </a:t>
            </a:r>
          </a:p>
          <a:p>
            <a:pPr algn="just" defTabSz="1219170">
              <a:lnSpc>
                <a:spcPct val="140000"/>
              </a:lnSpc>
              <a:buClr>
                <a:srgbClr val="000000"/>
              </a:buClr>
            </a:pPr>
            <a:endParaRPr lang="en" sz="2133" b="1" i="1" kern="0" dirty="0">
              <a:solidFill>
                <a:srgbClr val="000000"/>
              </a:solidFill>
              <a:latin typeface="Poppins"/>
              <a:ea typeface="Poppins"/>
              <a:cs typeface="Poppins"/>
              <a:sym typeface="Poppins"/>
            </a:endParaRPr>
          </a:p>
          <a:p>
            <a:pPr algn="just" defTabSz="1219170">
              <a:lnSpc>
                <a:spcPct val="140000"/>
              </a:lnSpc>
              <a:buClr>
                <a:srgbClr val="000000"/>
              </a:buClr>
            </a:pPr>
            <a:r>
              <a:rPr lang="en" sz="2133" b="1" i="1" kern="0" dirty="0">
                <a:solidFill>
                  <a:srgbClr val="000000"/>
                </a:solidFill>
                <a:latin typeface="Poppins"/>
                <a:ea typeface="Poppins"/>
                <a:cs typeface="Poppins"/>
                <a:sym typeface="Poppins"/>
              </a:rPr>
              <a:t>31% MSM, 13% IDU</a:t>
            </a:r>
          </a:p>
        </p:txBody>
      </p:sp>
      <p:sp>
        <p:nvSpPr>
          <p:cNvPr id="11" name="Google Shape;230;p30"/>
          <p:cNvSpPr txBox="1"/>
          <p:nvPr/>
        </p:nvSpPr>
        <p:spPr>
          <a:xfrm>
            <a:off x="779024" y="6193727"/>
            <a:ext cx="10199264" cy="287195"/>
          </a:xfrm>
          <a:prstGeom prst="rect">
            <a:avLst/>
          </a:prstGeom>
          <a:noFill/>
          <a:ln>
            <a:noFill/>
          </a:ln>
        </p:spPr>
        <p:txBody>
          <a:bodyPr spcFirstLastPara="1" wrap="square" lIns="0" tIns="0" rIns="0" bIns="0" anchor="t" anchorCtr="0">
            <a:spAutoFit/>
          </a:bodyPr>
          <a:lstStyle/>
          <a:p>
            <a:pPr algn="just" defTabSz="1219170">
              <a:lnSpc>
                <a:spcPct val="140000"/>
              </a:lnSpc>
              <a:buClr>
                <a:srgbClr val="000000"/>
              </a:buClr>
            </a:pPr>
            <a:r>
              <a:rPr lang="en" sz="1333" kern="0" dirty="0">
                <a:solidFill>
                  <a:srgbClr val="000000"/>
                </a:solidFill>
                <a:latin typeface="Poppins"/>
                <a:ea typeface="Poppins"/>
                <a:cs typeface="Poppins"/>
                <a:sym typeface="Poppins"/>
              </a:rPr>
              <a:t>*2025 data as of 2/23/2026. Data is preliminary and subject to change as new information becomes available.</a:t>
            </a:r>
            <a:endParaRPr sz="667" kern="0" dirty="0">
              <a:solidFill>
                <a:srgbClr val="000000"/>
              </a:solidFill>
              <a:latin typeface="Arial"/>
              <a:cs typeface="Arial"/>
              <a:sym typeface="Arial"/>
            </a:endParaRPr>
          </a:p>
        </p:txBody>
      </p:sp>
    </p:spTree>
    <p:extLst>
      <p:ext uri="{BB962C8B-B14F-4D97-AF65-F5344CB8AC3E}">
        <p14:creationId xmlns:p14="http://schemas.microsoft.com/office/powerpoint/2010/main" val="33948641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8" name="Google Shape;228;p30"/>
          <p:cNvSpPr txBox="1"/>
          <p:nvPr/>
        </p:nvSpPr>
        <p:spPr>
          <a:xfrm>
            <a:off x="665607" y="653870"/>
            <a:ext cx="11220247" cy="660630"/>
          </a:xfrm>
          <a:prstGeom prst="rect">
            <a:avLst/>
          </a:prstGeom>
          <a:noFill/>
          <a:ln>
            <a:noFill/>
          </a:ln>
        </p:spPr>
        <p:txBody>
          <a:bodyPr spcFirstLastPara="1" wrap="square" lIns="0" tIns="0" rIns="0" bIns="0" anchor="t" anchorCtr="0">
            <a:spAutoFit/>
          </a:bodyPr>
          <a:lstStyle/>
          <a:p>
            <a:pPr algn="ctr" defTabSz="1219170">
              <a:lnSpc>
                <a:spcPct val="114994"/>
              </a:lnSpc>
              <a:buClr>
                <a:srgbClr val="000000"/>
              </a:buClr>
            </a:pPr>
            <a:r>
              <a:rPr lang="en" sz="3733" b="1" kern="0" dirty="0">
                <a:solidFill>
                  <a:srgbClr val="00564A"/>
                </a:solidFill>
                <a:latin typeface="Arial"/>
                <a:ea typeface="Arial"/>
                <a:cs typeface="Arial"/>
                <a:sym typeface="Arial"/>
              </a:rPr>
              <a:t>HIV Incidence in Eastern Counties, 2020-2025*</a:t>
            </a:r>
            <a:endParaRPr sz="933" kern="0" dirty="0">
              <a:solidFill>
                <a:srgbClr val="000000"/>
              </a:solidFill>
              <a:latin typeface="Arial"/>
              <a:cs typeface="Arial"/>
              <a:sym typeface="Arial"/>
            </a:endParaRPr>
          </a:p>
        </p:txBody>
      </p:sp>
      <p:sp>
        <p:nvSpPr>
          <p:cNvPr id="229" name="Google Shape;229;p30"/>
          <p:cNvSpPr txBox="1"/>
          <p:nvPr/>
        </p:nvSpPr>
        <p:spPr>
          <a:xfrm>
            <a:off x="7604273" y="1235541"/>
            <a:ext cx="3722800" cy="566309"/>
          </a:xfrm>
          <a:prstGeom prst="rect">
            <a:avLst/>
          </a:prstGeom>
          <a:noFill/>
          <a:ln>
            <a:noFill/>
          </a:ln>
        </p:spPr>
        <p:txBody>
          <a:bodyPr spcFirstLastPara="1" wrap="square" lIns="0" tIns="0" rIns="0" bIns="0" anchor="t" anchorCtr="0">
            <a:spAutoFit/>
          </a:bodyPr>
          <a:lstStyle/>
          <a:p>
            <a:pPr defTabSz="1219170">
              <a:lnSpc>
                <a:spcPct val="114985"/>
              </a:lnSpc>
              <a:buClr>
                <a:srgbClr val="000000"/>
              </a:buClr>
            </a:pPr>
            <a:r>
              <a:rPr lang="en" sz="3200" b="1" kern="0">
                <a:solidFill>
                  <a:srgbClr val="FFFFFF"/>
                </a:solidFill>
                <a:latin typeface="Arial"/>
                <a:cs typeface="Arial"/>
                <a:sym typeface="Arial"/>
              </a:rPr>
              <a:t>Text</a:t>
            </a:r>
            <a:endParaRPr sz="933" kern="0">
              <a:solidFill>
                <a:srgbClr val="FFFFFF"/>
              </a:solidFill>
              <a:latin typeface="Arial"/>
              <a:cs typeface="Arial"/>
              <a:sym typeface="Arial"/>
            </a:endParaRPr>
          </a:p>
        </p:txBody>
      </p:sp>
      <p:sp>
        <p:nvSpPr>
          <p:cNvPr id="231" name="Google Shape;231;p30"/>
          <p:cNvSpPr/>
          <p:nvPr/>
        </p:nvSpPr>
        <p:spPr>
          <a:xfrm>
            <a:off x="10978290" y="5807069"/>
            <a:ext cx="907565" cy="773315"/>
          </a:xfrm>
          <a:custGeom>
            <a:avLst/>
            <a:gdLst/>
            <a:ahLst/>
            <a:cxnLst/>
            <a:rect l="l" t="t" r="r" b="b"/>
            <a:pathLst>
              <a:path w="1361347" h="1159971" extrusionOk="0">
                <a:moveTo>
                  <a:pt x="0" y="0"/>
                </a:moveTo>
                <a:lnTo>
                  <a:pt x="1361347" y="0"/>
                </a:lnTo>
                <a:lnTo>
                  <a:pt x="1361347" y="1159971"/>
                </a:lnTo>
                <a:lnTo>
                  <a:pt x="0" y="1159971"/>
                </a:lnTo>
                <a:lnTo>
                  <a:pt x="0" y="0"/>
                </a:lnTo>
                <a:close/>
              </a:path>
            </a:pathLst>
          </a:custGeom>
          <a:blipFill rotWithShape="1">
            <a:blip r:embed="rId3">
              <a:alphaModFix/>
            </a:blip>
            <a:stretch>
              <a:fillRect r="-410464" b="-40890"/>
            </a:stretch>
          </a:blipFill>
          <a:ln>
            <a:noFill/>
          </a:ln>
        </p:spPr>
      </p:sp>
      <p:graphicFrame>
        <p:nvGraphicFramePr>
          <p:cNvPr id="4" name="Chart 3"/>
          <p:cNvGraphicFramePr/>
          <p:nvPr>
            <p:extLst/>
          </p:nvPr>
        </p:nvGraphicFramePr>
        <p:xfrm>
          <a:off x="1043709" y="1450109"/>
          <a:ext cx="9934580" cy="468822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92670003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grpSp>
        <p:nvGrpSpPr>
          <p:cNvPr id="149" name="Google Shape;149;p26"/>
          <p:cNvGrpSpPr/>
          <p:nvPr/>
        </p:nvGrpSpPr>
        <p:grpSpPr>
          <a:xfrm>
            <a:off x="-944990" y="120073"/>
            <a:ext cx="8724383" cy="877980"/>
            <a:chOff x="0" y="-38100"/>
            <a:chExt cx="3446738" cy="451343"/>
          </a:xfrm>
        </p:grpSpPr>
        <p:sp>
          <p:nvSpPr>
            <p:cNvPr id="150" name="Google Shape;150;p26"/>
            <p:cNvSpPr/>
            <p:nvPr/>
          </p:nvSpPr>
          <p:spPr>
            <a:xfrm>
              <a:off x="0" y="0"/>
              <a:ext cx="3446738" cy="413243"/>
            </a:xfrm>
            <a:custGeom>
              <a:avLst/>
              <a:gdLst/>
              <a:ahLst/>
              <a:cxnLst/>
              <a:rect l="l" t="t" r="r" b="b"/>
              <a:pathLst>
                <a:path w="3446738" h="413243" extrusionOk="0">
                  <a:moveTo>
                    <a:pt x="59158" y="0"/>
                  </a:moveTo>
                  <a:lnTo>
                    <a:pt x="3387580" y="0"/>
                  </a:lnTo>
                  <a:cubicBezTo>
                    <a:pt x="3420252" y="0"/>
                    <a:pt x="3446738" y="26486"/>
                    <a:pt x="3446738" y="59158"/>
                  </a:cubicBezTo>
                  <a:lnTo>
                    <a:pt x="3446738" y="354084"/>
                  </a:lnTo>
                  <a:cubicBezTo>
                    <a:pt x="3446738" y="369774"/>
                    <a:pt x="3440505" y="384821"/>
                    <a:pt x="3429411" y="395916"/>
                  </a:cubicBezTo>
                  <a:cubicBezTo>
                    <a:pt x="3418317" y="407010"/>
                    <a:pt x="3403269" y="413243"/>
                    <a:pt x="3387580" y="413243"/>
                  </a:cubicBezTo>
                  <a:lnTo>
                    <a:pt x="59158" y="413243"/>
                  </a:lnTo>
                  <a:cubicBezTo>
                    <a:pt x="26486" y="413243"/>
                    <a:pt x="0" y="386757"/>
                    <a:pt x="0" y="354084"/>
                  </a:cubicBezTo>
                  <a:lnTo>
                    <a:pt x="0" y="59158"/>
                  </a:lnTo>
                  <a:cubicBezTo>
                    <a:pt x="0" y="26486"/>
                    <a:pt x="26486" y="0"/>
                    <a:pt x="59158" y="0"/>
                  </a:cubicBezTo>
                  <a:close/>
                </a:path>
              </a:pathLst>
            </a:custGeom>
            <a:gradFill>
              <a:gsLst>
                <a:gs pos="0">
                  <a:srgbClr val="02554C">
                    <a:alpha val="69803"/>
                  </a:srgbClr>
                </a:gs>
                <a:gs pos="50000">
                  <a:srgbClr val="00554A">
                    <a:alpha val="16470"/>
                  </a:srgbClr>
                </a:gs>
                <a:gs pos="100000">
                  <a:srgbClr val="0F554D">
                    <a:alpha val="0"/>
                  </a:srgbClr>
                </a:gs>
              </a:gsLst>
              <a:lin ang="0" scaled="0"/>
            </a:gradFill>
            <a:ln>
              <a:noFill/>
            </a:ln>
          </p:spPr>
          <p:txBody>
            <a:bodyPr spcFirstLastPara="1" wrap="square" lIns="60967" tIns="60967" rIns="60967" bIns="60967"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51" name="Google Shape;151;p26"/>
            <p:cNvSpPr txBox="1"/>
            <p:nvPr/>
          </p:nvSpPr>
          <p:spPr>
            <a:xfrm>
              <a:off x="0" y="-38100"/>
              <a:ext cx="3446738" cy="451343"/>
            </a:xfrm>
            <a:prstGeom prst="rect">
              <a:avLst/>
            </a:prstGeom>
            <a:noFill/>
            <a:ln>
              <a:noFill/>
            </a:ln>
          </p:spPr>
          <p:txBody>
            <a:bodyPr spcFirstLastPara="1" wrap="square" lIns="33867" tIns="33867" rIns="33867" bIns="33867" anchor="ctr" anchorCtr="0">
              <a:noAutofit/>
            </a:bodyPr>
            <a:lstStyle/>
            <a:p>
              <a:pPr algn="ctr" defTabSz="1219170">
                <a:lnSpc>
                  <a:spcPct val="147722"/>
                </a:lnSpc>
                <a:buClr>
                  <a:srgbClr val="000000"/>
                </a:buClr>
              </a:pPr>
              <a:endParaRPr sz="1200" kern="0" dirty="0">
                <a:solidFill>
                  <a:srgbClr val="000000"/>
                </a:solidFill>
                <a:latin typeface="Calibri"/>
                <a:ea typeface="Calibri"/>
                <a:cs typeface="Calibri"/>
                <a:sym typeface="Calibri"/>
              </a:endParaRPr>
            </a:p>
          </p:txBody>
        </p:sp>
      </p:grpSp>
      <p:sp>
        <p:nvSpPr>
          <p:cNvPr id="152" name="Google Shape;152;p26"/>
          <p:cNvSpPr txBox="1"/>
          <p:nvPr/>
        </p:nvSpPr>
        <p:spPr>
          <a:xfrm>
            <a:off x="779027" y="159589"/>
            <a:ext cx="10452392" cy="872996"/>
          </a:xfrm>
          <a:prstGeom prst="rect">
            <a:avLst/>
          </a:prstGeom>
          <a:noFill/>
          <a:ln>
            <a:noFill/>
          </a:ln>
        </p:spPr>
        <p:txBody>
          <a:bodyPr spcFirstLastPara="1" wrap="square" lIns="0" tIns="0" rIns="0" bIns="0" anchor="t" anchorCtr="0">
            <a:spAutoFit/>
          </a:bodyPr>
          <a:lstStyle/>
          <a:p>
            <a:pPr defTabSz="1219170">
              <a:lnSpc>
                <a:spcPct val="114995"/>
              </a:lnSpc>
              <a:buClr>
                <a:srgbClr val="000000"/>
              </a:buClr>
            </a:pPr>
            <a:r>
              <a:rPr lang="en" sz="4933" b="1" kern="0" dirty="0">
                <a:solidFill>
                  <a:srgbClr val="000000"/>
                </a:solidFill>
                <a:latin typeface="Arial"/>
                <a:cs typeface="Arial"/>
                <a:sym typeface="Arial"/>
              </a:rPr>
              <a:t>2024 Eastern Counties Prevalence</a:t>
            </a:r>
            <a:endParaRPr sz="933" kern="0" dirty="0">
              <a:solidFill>
                <a:srgbClr val="000000"/>
              </a:solidFill>
              <a:latin typeface="Arial"/>
              <a:cs typeface="Arial"/>
              <a:sym typeface="Arial"/>
            </a:endParaRPr>
          </a:p>
        </p:txBody>
      </p:sp>
      <p:sp>
        <p:nvSpPr>
          <p:cNvPr id="153" name="Google Shape;153;p26"/>
          <p:cNvSpPr/>
          <p:nvPr/>
        </p:nvSpPr>
        <p:spPr>
          <a:xfrm>
            <a:off x="10978290" y="5807069"/>
            <a:ext cx="907565" cy="773315"/>
          </a:xfrm>
          <a:custGeom>
            <a:avLst/>
            <a:gdLst/>
            <a:ahLst/>
            <a:cxnLst/>
            <a:rect l="l" t="t" r="r" b="b"/>
            <a:pathLst>
              <a:path w="1361347" h="1159971" extrusionOk="0">
                <a:moveTo>
                  <a:pt x="0" y="0"/>
                </a:moveTo>
                <a:lnTo>
                  <a:pt x="1361347" y="0"/>
                </a:lnTo>
                <a:lnTo>
                  <a:pt x="1361347" y="1159971"/>
                </a:lnTo>
                <a:lnTo>
                  <a:pt x="0" y="1159971"/>
                </a:lnTo>
                <a:lnTo>
                  <a:pt x="0" y="0"/>
                </a:lnTo>
                <a:close/>
              </a:path>
            </a:pathLst>
          </a:custGeom>
          <a:blipFill rotWithShape="1">
            <a:blip r:embed="rId3">
              <a:alphaModFix/>
            </a:blip>
            <a:stretch>
              <a:fillRect r="-410464" b="-40890"/>
            </a:stretch>
          </a:blipFill>
          <a:ln>
            <a:noFill/>
          </a:ln>
        </p:spPr>
      </p:sp>
      <p:sp>
        <p:nvSpPr>
          <p:cNvPr id="154" name="Google Shape;154;p26"/>
          <p:cNvSpPr/>
          <p:nvPr/>
        </p:nvSpPr>
        <p:spPr>
          <a:xfrm>
            <a:off x="0" y="2767633"/>
            <a:ext cx="5368000" cy="4090400"/>
          </a:xfrm>
          <a:prstGeom prst="corner">
            <a:avLst>
              <a:gd name="adj1" fmla="val 17295"/>
              <a:gd name="adj2" fmla="val 17838"/>
            </a:avLst>
          </a:prstGeom>
          <a:gradFill>
            <a:gsLst>
              <a:gs pos="0">
                <a:srgbClr val="FFFFFF">
                  <a:alpha val="0"/>
                </a:srgbClr>
              </a:gs>
              <a:gs pos="17000">
                <a:srgbClr val="FFFFFF">
                  <a:alpha val="0"/>
                </a:srgbClr>
              </a:gs>
              <a:gs pos="50000">
                <a:srgbClr val="68869A"/>
              </a:gs>
              <a:gs pos="83000">
                <a:srgbClr val="FFFFFF">
                  <a:alpha val="0"/>
                </a:srgbClr>
              </a:gs>
              <a:gs pos="100000">
                <a:srgbClr val="FFFFFF">
                  <a:alpha val="0"/>
                </a:srgbClr>
              </a:gs>
            </a:gsLst>
            <a:lin ang="2700006" scaled="0"/>
          </a:gra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algn="ctr" defTabSz="1219170">
              <a:buClr>
                <a:srgbClr val="000000"/>
              </a:buClr>
            </a:pPr>
            <a:endParaRPr sz="1867" kern="0">
              <a:solidFill>
                <a:srgbClr val="000000"/>
              </a:solidFill>
              <a:latin typeface="Calibri"/>
              <a:ea typeface="Calibri"/>
              <a:cs typeface="Calibri"/>
              <a:sym typeface="Calibri"/>
            </a:endParaRPr>
          </a:p>
        </p:txBody>
      </p:sp>
      <p:sp>
        <p:nvSpPr>
          <p:cNvPr id="8" name="Google Shape;230;p30"/>
          <p:cNvSpPr txBox="1"/>
          <p:nvPr/>
        </p:nvSpPr>
        <p:spPr>
          <a:xfrm>
            <a:off x="779026" y="1106763"/>
            <a:ext cx="11106828" cy="5055038"/>
          </a:xfrm>
          <a:prstGeom prst="rect">
            <a:avLst/>
          </a:prstGeom>
          <a:noFill/>
          <a:ln>
            <a:noFill/>
          </a:ln>
        </p:spPr>
        <p:txBody>
          <a:bodyPr spcFirstLastPara="1" wrap="square" lIns="0" tIns="0" rIns="0" bIns="0" anchor="t" anchorCtr="0">
            <a:spAutoFit/>
          </a:bodyPr>
          <a:lstStyle/>
          <a:p>
            <a:pPr algn="just" defTabSz="1219170">
              <a:lnSpc>
                <a:spcPct val="140000"/>
              </a:lnSpc>
              <a:buClr>
                <a:srgbClr val="000000"/>
              </a:buClr>
            </a:pPr>
            <a:r>
              <a:rPr lang="en" sz="2133" b="1" i="1" kern="0" dirty="0">
                <a:solidFill>
                  <a:srgbClr val="000000"/>
                </a:solidFill>
                <a:latin typeface="Poppins"/>
                <a:ea typeface="Poppins"/>
                <a:cs typeface="Poppins"/>
                <a:sym typeface="Poppins"/>
              </a:rPr>
              <a:t>411 people living with HIV</a:t>
            </a:r>
          </a:p>
          <a:p>
            <a:pPr algn="just" defTabSz="1219170">
              <a:lnSpc>
                <a:spcPct val="140000"/>
              </a:lnSpc>
              <a:buClr>
                <a:srgbClr val="000000"/>
              </a:buClr>
            </a:pPr>
            <a:endParaRPr lang="en" sz="2133" b="1" i="1" kern="0" dirty="0">
              <a:solidFill>
                <a:srgbClr val="000000"/>
              </a:solidFill>
              <a:latin typeface="Poppins"/>
              <a:ea typeface="Poppins"/>
              <a:cs typeface="Poppins"/>
              <a:sym typeface="Poppins"/>
            </a:endParaRPr>
          </a:p>
          <a:p>
            <a:pPr algn="just" defTabSz="1219170">
              <a:lnSpc>
                <a:spcPct val="140000"/>
              </a:lnSpc>
              <a:buClr>
                <a:srgbClr val="000000"/>
              </a:buClr>
            </a:pPr>
            <a:r>
              <a:rPr lang="en" sz="2133" b="1" i="1" kern="0" dirty="0">
                <a:solidFill>
                  <a:srgbClr val="000000"/>
                </a:solidFill>
                <a:latin typeface="Poppins"/>
                <a:ea typeface="Poppins"/>
                <a:cs typeface="Poppins"/>
                <a:sym typeface="Poppins"/>
              </a:rPr>
              <a:t>82% male (50% White)</a:t>
            </a:r>
          </a:p>
          <a:p>
            <a:pPr algn="just" defTabSz="1219170">
              <a:lnSpc>
                <a:spcPct val="140000"/>
              </a:lnSpc>
              <a:buClr>
                <a:srgbClr val="000000"/>
              </a:buClr>
            </a:pPr>
            <a:r>
              <a:rPr lang="en" sz="2133" b="1" i="1" kern="0" dirty="0">
                <a:solidFill>
                  <a:srgbClr val="000000"/>
                </a:solidFill>
                <a:latin typeface="Poppins"/>
                <a:ea typeface="Poppins"/>
                <a:cs typeface="Poppins"/>
                <a:sym typeface="Poppins"/>
              </a:rPr>
              <a:t>18% female</a:t>
            </a:r>
          </a:p>
          <a:p>
            <a:pPr algn="just" defTabSz="1219170">
              <a:lnSpc>
                <a:spcPct val="140000"/>
              </a:lnSpc>
              <a:buClr>
                <a:srgbClr val="000000"/>
              </a:buClr>
            </a:pPr>
            <a:r>
              <a:rPr lang="en" sz="2133" b="1" i="1" kern="0" dirty="0">
                <a:solidFill>
                  <a:srgbClr val="000000"/>
                </a:solidFill>
                <a:latin typeface="Poppins"/>
                <a:ea typeface="Poppins"/>
                <a:cs typeface="Poppins"/>
                <a:sym typeface="Poppins"/>
              </a:rPr>
              <a:t>	</a:t>
            </a:r>
          </a:p>
          <a:p>
            <a:pPr algn="just" defTabSz="1219170">
              <a:lnSpc>
                <a:spcPct val="140000"/>
              </a:lnSpc>
              <a:buClr>
                <a:srgbClr val="000000"/>
              </a:buClr>
            </a:pPr>
            <a:r>
              <a:rPr lang="en" sz="2133" b="1" i="1" kern="0" dirty="0">
                <a:solidFill>
                  <a:srgbClr val="000000"/>
                </a:solidFill>
                <a:latin typeface="Poppins"/>
                <a:ea typeface="Poppins"/>
                <a:cs typeface="Poppins"/>
                <a:sym typeface="Poppins"/>
              </a:rPr>
              <a:t>55% of cases: age 50+</a:t>
            </a:r>
          </a:p>
          <a:p>
            <a:pPr algn="just" defTabSz="1219170">
              <a:lnSpc>
                <a:spcPct val="140000"/>
              </a:lnSpc>
              <a:buClr>
                <a:srgbClr val="000000"/>
              </a:buClr>
            </a:pPr>
            <a:r>
              <a:rPr lang="en" sz="2133" b="1" i="1" kern="0" dirty="0">
                <a:solidFill>
                  <a:srgbClr val="000000"/>
                </a:solidFill>
                <a:latin typeface="Poppins"/>
                <a:ea typeface="Poppins"/>
                <a:cs typeface="Poppins"/>
                <a:sym typeface="Poppins"/>
              </a:rPr>
              <a:t>59% of cases: White</a:t>
            </a:r>
          </a:p>
          <a:p>
            <a:pPr algn="just" defTabSz="1219170">
              <a:lnSpc>
                <a:spcPct val="140000"/>
              </a:lnSpc>
              <a:buClr>
                <a:srgbClr val="000000"/>
              </a:buClr>
            </a:pPr>
            <a:endParaRPr lang="en" sz="2133" b="1" i="1" kern="0" dirty="0">
              <a:solidFill>
                <a:srgbClr val="000000"/>
              </a:solidFill>
              <a:latin typeface="Poppins"/>
              <a:ea typeface="Poppins"/>
              <a:cs typeface="Poppins"/>
              <a:sym typeface="Poppins"/>
            </a:endParaRPr>
          </a:p>
          <a:p>
            <a:pPr algn="just" defTabSz="1219170">
              <a:lnSpc>
                <a:spcPct val="140000"/>
              </a:lnSpc>
              <a:buClr>
                <a:srgbClr val="000000"/>
              </a:buClr>
            </a:pPr>
            <a:r>
              <a:rPr lang="en" sz="2133" b="1" i="1" kern="0" dirty="0">
                <a:solidFill>
                  <a:srgbClr val="000000"/>
                </a:solidFill>
                <a:latin typeface="Poppins"/>
                <a:ea typeface="Poppins"/>
                <a:cs typeface="Poppins"/>
                <a:sym typeface="Poppins"/>
              </a:rPr>
              <a:t>189 (46%) AIDS as current disease status</a:t>
            </a:r>
          </a:p>
          <a:p>
            <a:pPr algn="just" defTabSz="1219170">
              <a:lnSpc>
                <a:spcPct val="140000"/>
              </a:lnSpc>
              <a:buClr>
                <a:srgbClr val="000000"/>
              </a:buClr>
            </a:pPr>
            <a:endParaRPr lang="en" sz="2133" b="1" i="1" kern="0" dirty="0">
              <a:solidFill>
                <a:srgbClr val="000000"/>
              </a:solidFill>
              <a:latin typeface="Poppins"/>
              <a:ea typeface="Poppins"/>
              <a:cs typeface="Poppins"/>
              <a:sym typeface="Poppins"/>
            </a:endParaRPr>
          </a:p>
          <a:p>
            <a:pPr algn="just" defTabSz="1219170">
              <a:lnSpc>
                <a:spcPct val="140000"/>
              </a:lnSpc>
              <a:buClr>
                <a:srgbClr val="000000"/>
              </a:buClr>
            </a:pPr>
            <a:r>
              <a:rPr lang="en" sz="2133" b="1" i="1" kern="0" dirty="0">
                <a:solidFill>
                  <a:srgbClr val="000000"/>
                </a:solidFill>
                <a:latin typeface="Poppins"/>
                <a:ea typeface="Poppins"/>
                <a:cs typeface="Poppins"/>
                <a:sym typeface="Poppins"/>
              </a:rPr>
              <a:t>66% MSM, 5% IDU</a:t>
            </a:r>
            <a:r>
              <a:rPr lang="en" sz="1867" kern="0" dirty="0">
                <a:solidFill>
                  <a:srgbClr val="000000"/>
                </a:solidFill>
                <a:latin typeface="Poppins"/>
                <a:ea typeface="Poppins"/>
                <a:cs typeface="Poppins"/>
                <a:sym typeface="Poppins"/>
              </a:rPr>
              <a:t>	</a:t>
            </a:r>
          </a:p>
        </p:txBody>
      </p:sp>
    </p:spTree>
    <p:extLst>
      <p:ext uri="{BB962C8B-B14F-4D97-AF65-F5344CB8AC3E}">
        <p14:creationId xmlns:p14="http://schemas.microsoft.com/office/powerpoint/2010/main" val="78178327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8" name="Google Shape;228;p30"/>
          <p:cNvSpPr txBox="1"/>
          <p:nvPr/>
        </p:nvSpPr>
        <p:spPr>
          <a:xfrm>
            <a:off x="665607" y="653870"/>
            <a:ext cx="11220247" cy="660630"/>
          </a:xfrm>
          <a:prstGeom prst="rect">
            <a:avLst/>
          </a:prstGeom>
          <a:noFill/>
          <a:ln>
            <a:noFill/>
          </a:ln>
        </p:spPr>
        <p:txBody>
          <a:bodyPr spcFirstLastPara="1" wrap="square" lIns="0" tIns="0" rIns="0" bIns="0" anchor="t" anchorCtr="0">
            <a:spAutoFit/>
          </a:bodyPr>
          <a:lstStyle/>
          <a:p>
            <a:pPr algn="ctr" defTabSz="1219170">
              <a:lnSpc>
                <a:spcPct val="114994"/>
              </a:lnSpc>
              <a:buClr>
                <a:srgbClr val="000000"/>
              </a:buClr>
            </a:pPr>
            <a:r>
              <a:rPr lang="en" sz="3733" b="1" kern="0" dirty="0">
                <a:solidFill>
                  <a:srgbClr val="00564A"/>
                </a:solidFill>
                <a:latin typeface="Arial"/>
                <a:ea typeface="Arial"/>
                <a:cs typeface="Arial"/>
                <a:sym typeface="Arial"/>
              </a:rPr>
              <a:t>HIV Prevalence in Eastern Counties, 2020-2024</a:t>
            </a:r>
            <a:endParaRPr sz="933" kern="0" dirty="0">
              <a:solidFill>
                <a:srgbClr val="000000"/>
              </a:solidFill>
              <a:latin typeface="Arial"/>
              <a:cs typeface="Arial"/>
              <a:sym typeface="Arial"/>
            </a:endParaRPr>
          </a:p>
        </p:txBody>
      </p:sp>
      <p:sp>
        <p:nvSpPr>
          <p:cNvPr id="229" name="Google Shape;229;p30"/>
          <p:cNvSpPr txBox="1"/>
          <p:nvPr/>
        </p:nvSpPr>
        <p:spPr>
          <a:xfrm>
            <a:off x="7604273" y="1235541"/>
            <a:ext cx="3722800" cy="566309"/>
          </a:xfrm>
          <a:prstGeom prst="rect">
            <a:avLst/>
          </a:prstGeom>
          <a:noFill/>
          <a:ln>
            <a:noFill/>
          </a:ln>
        </p:spPr>
        <p:txBody>
          <a:bodyPr spcFirstLastPara="1" wrap="square" lIns="0" tIns="0" rIns="0" bIns="0" anchor="t" anchorCtr="0">
            <a:spAutoFit/>
          </a:bodyPr>
          <a:lstStyle/>
          <a:p>
            <a:pPr defTabSz="1219170">
              <a:lnSpc>
                <a:spcPct val="114985"/>
              </a:lnSpc>
              <a:buClr>
                <a:srgbClr val="000000"/>
              </a:buClr>
            </a:pPr>
            <a:r>
              <a:rPr lang="en" sz="3200" b="1" kern="0">
                <a:solidFill>
                  <a:srgbClr val="FFFFFF"/>
                </a:solidFill>
                <a:latin typeface="Arial"/>
                <a:cs typeface="Arial"/>
                <a:sym typeface="Arial"/>
              </a:rPr>
              <a:t>Text</a:t>
            </a:r>
            <a:endParaRPr sz="933" kern="0">
              <a:solidFill>
                <a:srgbClr val="FFFFFF"/>
              </a:solidFill>
              <a:latin typeface="Arial"/>
              <a:cs typeface="Arial"/>
              <a:sym typeface="Arial"/>
            </a:endParaRPr>
          </a:p>
        </p:txBody>
      </p:sp>
      <p:sp>
        <p:nvSpPr>
          <p:cNvPr id="231" name="Google Shape;231;p30"/>
          <p:cNvSpPr/>
          <p:nvPr/>
        </p:nvSpPr>
        <p:spPr>
          <a:xfrm>
            <a:off x="10978290" y="5807069"/>
            <a:ext cx="907565" cy="773315"/>
          </a:xfrm>
          <a:custGeom>
            <a:avLst/>
            <a:gdLst/>
            <a:ahLst/>
            <a:cxnLst/>
            <a:rect l="l" t="t" r="r" b="b"/>
            <a:pathLst>
              <a:path w="1361347" h="1159971" extrusionOk="0">
                <a:moveTo>
                  <a:pt x="0" y="0"/>
                </a:moveTo>
                <a:lnTo>
                  <a:pt x="1361347" y="0"/>
                </a:lnTo>
                <a:lnTo>
                  <a:pt x="1361347" y="1159971"/>
                </a:lnTo>
                <a:lnTo>
                  <a:pt x="0" y="1159971"/>
                </a:lnTo>
                <a:lnTo>
                  <a:pt x="0" y="0"/>
                </a:lnTo>
                <a:close/>
              </a:path>
            </a:pathLst>
          </a:custGeom>
          <a:blipFill rotWithShape="1">
            <a:blip r:embed="rId3">
              <a:alphaModFix/>
            </a:blip>
            <a:stretch>
              <a:fillRect r="-410464" b="-40890"/>
            </a:stretch>
          </a:blipFill>
          <a:ln>
            <a:noFill/>
          </a:ln>
        </p:spPr>
      </p:sp>
      <p:graphicFrame>
        <p:nvGraphicFramePr>
          <p:cNvPr id="5" name="Chart 4"/>
          <p:cNvGraphicFramePr/>
          <p:nvPr>
            <p:extLst/>
          </p:nvPr>
        </p:nvGraphicFramePr>
        <p:xfrm>
          <a:off x="1006764" y="1314563"/>
          <a:ext cx="9971525" cy="4823771"/>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06084527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grpSp>
        <p:nvGrpSpPr>
          <p:cNvPr id="149" name="Google Shape;149;p26"/>
          <p:cNvGrpSpPr/>
          <p:nvPr/>
        </p:nvGrpSpPr>
        <p:grpSpPr>
          <a:xfrm>
            <a:off x="-944990" y="120073"/>
            <a:ext cx="8724383" cy="877980"/>
            <a:chOff x="0" y="-38100"/>
            <a:chExt cx="3446738" cy="451343"/>
          </a:xfrm>
        </p:grpSpPr>
        <p:sp>
          <p:nvSpPr>
            <p:cNvPr id="150" name="Google Shape;150;p26"/>
            <p:cNvSpPr/>
            <p:nvPr/>
          </p:nvSpPr>
          <p:spPr>
            <a:xfrm>
              <a:off x="0" y="0"/>
              <a:ext cx="3446738" cy="413243"/>
            </a:xfrm>
            <a:custGeom>
              <a:avLst/>
              <a:gdLst/>
              <a:ahLst/>
              <a:cxnLst/>
              <a:rect l="l" t="t" r="r" b="b"/>
              <a:pathLst>
                <a:path w="3446738" h="413243" extrusionOk="0">
                  <a:moveTo>
                    <a:pt x="59158" y="0"/>
                  </a:moveTo>
                  <a:lnTo>
                    <a:pt x="3387580" y="0"/>
                  </a:lnTo>
                  <a:cubicBezTo>
                    <a:pt x="3420252" y="0"/>
                    <a:pt x="3446738" y="26486"/>
                    <a:pt x="3446738" y="59158"/>
                  </a:cubicBezTo>
                  <a:lnTo>
                    <a:pt x="3446738" y="354084"/>
                  </a:lnTo>
                  <a:cubicBezTo>
                    <a:pt x="3446738" y="369774"/>
                    <a:pt x="3440505" y="384821"/>
                    <a:pt x="3429411" y="395916"/>
                  </a:cubicBezTo>
                  <a:cubicBezTo>
                    <a:pt x="3418317" y="407010"/>
                    <a:pt x="3403269" y="413243"/>
                    <a:pt x="3387580" y="413243"/>
                  </a:cubicBezTo>
                  <a:lnTo>
                    <a:pt x="59158" y="413243"/>
                  </a:lnTo>
                  <a:cubicBezTo>
                    <a:pt x="26486" y="413243"/>
                    <a:pt x="0" y="386757"/>
                    <a:pt x="0" y="354084"/>
                  </a:cubicBezTo>
                  <a:lnTo>
                    <a:pt x="0" y="59158"/>
                  </a:lnTo>
                  <a:cubicBezTo>
                    <a:pt x="0" y="26486"/>
                    <a:pt x="26486" y="0"/>
                    <a:pt x="59158" y="0"/>
                  </a:cubicBezTo>
                  <a:close/>
                </a:path>
              </a:pathLst>
            </a:custGeom>
            <a:gradFill>
              <a:gsLst>
                <a:gs pos="0">
                  <a:srgbClr val="02554C">
                    <a:alpha val="69803"/>
                  </a:srgbClr>
                </a:gs>
                <a:gs pos="50000">
                  <a:srgbClr val="00554A">
                    <a:alpha val="16470"/>
                  </a:srgbClr>
                </a:gs>
                <a:gs pos="100000">
                  <a:srgbClr val="0F554D">
                    <a:alpha val="0"/>
                  </a:srgbClr>
                </a:gs>
              </a:gsLst>
              <a:lin ang="0" scaled="0"/>
            </a:gradFill>
            <a:ln>
              <a:noFill/>
            </a:ln>
          </p:spPr>
          <p:txBody>
            <a:bodyPr spcFirstLastPara="1" wrap="square" lIns="60967" tIns="60967" rIns="60967" bIns="60967"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51" name="Google Shape;151;p26"/>
            <p:cNvSpPr txBox="1"/>
            <p:nvPr/>
          </p:nvSpPr>
          <p:spPr>
            <a:xfrm>
              <a:off x="0" y="-38100"/>
              <a:ext cx="3446738" cy="451343"/>
            </a:xfrm>
            <a:prstGeom prst="rect">
              <a:avLst/>
            </a:prstGeom>
            <a:noFill/>
            <a:ln>
              <a:noFill/>
            </a:ln>
          </p:spPr>
          <p:txBody>
            <a:bodyPr spcFirstLastPara="1" wrap="square" lIns="33867" tIns="33867" rIns="33867" bIns="33867" anchor="ctr" anchorCtr="0">
              <a:noAutofit/>
            </a:bodyPr>
            <a:lstStyle/>
            <a:p>
              <a:pPr algn="ctr" defTabSz="1219170">
                <a:lnSpc>
                  <a:spcPct val="147722"/>
                </a:lnSpc>
                <a:buClr>
                  <a:srgbClr val="000000"/>
                </a:buClr>
              </a:pPr>
              <a:endParaRPr sz="1200" kern="0" dirty="0">
                <a:solidFill>
                  <a:srgbClr val="000000"/>
                </a:solidFill>
                <a:latin typeface="Calibri"/>
                <a:ea typeface="Calibri"/>
                <a:cs typeface="Calibri"/>
                <a:sym typeface="Calibri"/>
              </a:endParaRPr>
            </a:p>
          </p:txBody>
        </p:sp>
      </p:grpSp>
      <p:sp>
        <p:nvSpPr>
          <p:cNvPr id="152" name="Google Shape;152;p26"/>
          <p:cNvSpPr txBox="1"/>
          <p:nvPr/>
        </p:nvSpPr>
        <p:spPr>
          <a:xfrm>
            <a:off x="779027" y="159589"/>
            <a:ext cx="10055228" cy="872996"/>
          </a:xfrm>
          <a:prstGeom prst="rect">
            <a:avLst/>
          </a:prstGeom>
          <a:noFill/>
          <a:ln>
            <a:noFill/>
          </a:ln>
        </p:spPr>
        <p:txBody>
          <a:bodyPr spcFirstLastPara="1" wrap="square" lIns="0" tIns="0" rIns="0" bIns="0" anchor="t" anchorCtr="0">
            <a:spAutoFit/>
          </a:bodyPr>
          <a:lstStyle/>
          <a:p>
            <a:pPr defTabSz="1219170">
              <a:lnSpc>
                <a:spcPct val="114995"/>
              </a:lnSpc>
              <a:buClr>
                <a:srgbClr val="000000"/>
              </a:buClr>
            </a:pPr>
            <a:r>
              <a:rPr lang="en" sz="4933" b="1" kern="0" dirty="0">
                <a:solidFill>
                  <a:srgbClr val="000000"/>
                </a:solidFill>
                <a:latin typeface="Arial"/>
                <a:cs typeface="Arial"/>
                <a:sym typeface="Arial"/>
              </a:rPr>
              <a:t>2025 Cuyahoga County Incidence</a:t>
            </a:r>
            <a:endParaRPr sz="933" kern="0" dirty="0">
              <a:solidFill>
                <a:srgbClr val="000000"/>
              </a:solidFill>
              <a:latin typeface="Arial"/>
              <a:cs typeface="Arial"/>
              <a:sym typeface="Arial"/>
            </a:endParaRPr>
          </a:p>
        </p:txBody>
      </p:sp>
      <p:sp>
        <p:nvSpPr>
          <p:cNvPr id="153" name="Google Shape;153;p26"/>
          <p:cNvSpPr/>
          <p:nvPr/>
        </p:nvSpPr>
        <p:spPr>
          <a:xfrm>
            <a:off x="10978290" y="5807069"/>
            <a:ext cx="907565" cy="773315"/>
          </a:xfrm>
          <a:custGeom>
            <a:avLst/>
            <a:gdLst/>
            <a:ahLst/>
            <a:cxnLst/>
            <a:rect l="l" t="t" r="r" b="b"/>
            <a:pathLst>
              <a:path w="1361347" h="1159971" extrusionOk="0">
                <a:moveTo>
                  <a:pt x="0" y="0"/>
                </a:moveTo>
                <a:lnTo>
                  <a:pt x="1361347" y="0"/>
                </a:lnTo>
                <a:lnTo>
                  <a:pt x="1361347" y="1159971"/>
                </a:lnTo>
                <a:lnTo>
                  <a:pt x="0" y="1159971"/>
                </a:lnTo>
                <a:lnTo>
                  <a:pt x="0" y="0"/>
                </a:lnTo>
                <a:close/>
              </a:path>
            </a:pathLst>
          </a:custGeom>
          <a:blipFill rotWithShape="1">
            <a:blip r:embed="rId3">
              <a:alphaModFix/>
            </a:blip>
            <a:stretch>
              <a:fillRect r="-410464" b="-40890"/>
            </a:stretch>
          </a:blipFill>
          <a:ln>
            <a:noFill/>
          </a:ln>
        </p:spPr>
      </p:sp>
      <p:sp>
        <p:nvSpPr>
          <p:cNvPr id="154" name="Google Shape;154;p26"/>
          <p:cNvSpPr/>
          <p:nvPr/>
        </p:nvSpPr>
        <p:spPr>
          <a:xfrm>
            <a:off x="0" y="2767633"/>
            <a:ext cx="5368000" cy="4090400"/>
          </a:xfrm>
          <a:prstGeom prst="corner">
            <a:avLst>
              <a:gd name="adj1" fmla="val 17295"/>
              <a:gd name="adj2" fmla="val 17838"/>
            </a:avLst>
          </a:prstGeom>
          <a:gradFill>
            <a:gsLst>
              <a:gs pos="0">
                <a:srgbClr val="FFFFFF">
                  <a:alpha val="0"/>
                </a:srgbClr>
              </a:gs>
              <a:gs pos="17000">
                <a:srgbClr val="FFFFFF">
                  <a:alpha val="0"/>
                </a:srgbClr>
              </a:gs>
              <a:gs pos="50000">
                <a:srgbClr val="68869A"/>
              </a:gs>
              <a:gs pos="83000">
                <a:srgbClr val="FFFFFF">
                  <a:alpha val="0"/>
                </a:srgbClr>
              </a:gs>
              <a:gs pos="100000">
                <a:srgbClr val="FFFFFF">
                  <a:alpha val="0"/>
                </a:srgbClr>
              </a:gs>
            </a:gsLst>
            <a:lin ang="2700006" scaled="0"/>
          </a:gra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algn="ctr" defTabSz="1219170">
              <a:buClr>
                <a:srgbClr val="000000"/>
              </a:buClr>
            </a:pPr>
            <a:endParaRPr sz="1867" kern="0">
              <a:solidFill>
                <a:srgbClr val="000000"/>
              </a:solidFill>
              <a:latin typeface="Calibri"/>
              <a:ea typeface="Calibri"/>
              <a:cs typeface="Calibri"/>
              <a:sym typeface="Calibri"/>
            </a:endParaRPr>
          </a:p>
        </p:txBody>
      </p:sp>
      <p:sp>
        <p:nvSpPr>
          <p:cNvPr id="10" name="Google Shape;230;p30"/>
          <p:cNvSpPr txBox="1"/>
          <p:nvPr/>
        </p:nvSpPr>
        <p:spPr>
          <a:xfrm>
            <a:off x="779027" y="1315122"/>
            <a:ext cx="11106828" cy="4595489"/>
          </a:xfrm>
          <a:prstGeom prst="rect">
            <a:avLst/>
          </a:prstGeom>
          <a:noFill/>
          <a:ln>
            <a:noFill/>
          </a:ln>
        </p:spPr>
        <p:txBody>
          <a:bodyPr spcFirstLastPara="1" wrap="square" lIns="0" tIns="0" rIns="0" bIns="0" anchor="t" anchorCtr="0">
            <a:spAutoFit/>
          </a:bodyPr>
          <a:lstStyle/>
          <a:p>
            <a:pPr algn="just" defTabSz="1219170">
              <a:lnSpc>
                <a:spcPct val="140000"/>
              </a:lnSpc>
              <a:buClr>
                <a:srgbClr val="000000"/>
              </a:buClr>
            </a:pPr>
            <a:r>
              <a:rPr lang="en" sz="2133" b="1" i="1" kern="0" dirty="0">
                <a:solidFill>
                  <a:srgbClr val="000000"/>
                </a:solidFill>
                <a:latin typeface="Poppins"/>
                <a:ea typeface="Poppins"/>
                <a:cs typeface="Poppins"/>
                <a:sym typeface="Poppins"/>
              </a:rPr>
              <a:t>142 new HIV diagnoses in 2025*  (75% of new diagnoses in TGA)</a:t>
            </a:r>
          </a:p>
          <a:p>
            <a:pPr algn="just" defTabSz="1219170">
              <a:lnSpc>
                <a:spcPct val="140000"/>
              </a:lnSpc>
              <a:buClr>
                <a:srgbClr val="000000"/>
              </a:buClr>
            </a:pPr>
            <a:endParaRPr lang="en" sz="2133" b="1" i="1" kern="0" dirty="0">
              <a:solidFill>
                <a:srgbClr val="000000"/>
              </a:solidFill>
              <a:latin typeface="Poppins"/>
              <a:ea typeface="Poppins"/>
              <a:cs typeface="Poppins"/>
              <a:sym typeface="Poppins"/>
            </a:endParaRPr>
          </a:p>
          <a:p>
            <a:pPr algn="just" defTabSz="1219170">
              <a:lnSpc>
                <a:spcPct val="140000"/>
              </a:lnSpc>
              <a:buClr>
                <a:srgbClr val="000000"/>
              </a:buClr>
            </a:pPr>
            <a:r>
              <a:rPr lang="en" sz="2133" b="1" i="1" kern="0" dirty="0">
                <a:solidFill>
                  <a:srgbClr val="000000"/>
                </a:solidFill>
                <a:latin typeface="Poppins"/>
                <a:ea typeface="Poppins"/>
                <a:cs typeface="Poppins"/>
                <a:sym typeface="Poppins"/>
              </a:rPr>
              <a:t>80% male (51% Black/African American)</a:t>
            </a:r>
          </a:p>
          <a:p>
            <a:pPr algn="just" defTabSz="1219170">
              <a:lnSpc>
                <a:spcPct val="140000"/>
              </a:lnSpc>
              <a:buClr>
                <a:srgbClr val="000000"/>
              </a:buClr>
            </a:pPr>
            <a:r>
              <a:rPr lang="en" sz="2133" b="1" i="1" kern="0" dirty="0">
                <a:solidFill>
                  <a:srgbClr val="000000"/>
                </a:solidFill>
                <a:latin typeface="Poppins"/>
                <a:ea typeface="Poppins"/>
                <a:cs typeface="Poppins"/>
                <a:sym typeface="Poppins"/>
              </a:rPr>
              <a:t>20% female</a:t>
            </a:r>
          </a:p>
          <a:p>
            <a:pPr algn="just" defTabSz="1219170">
              <a:lnSpc>
                <a:spcPct val="140000"/>
              </a:lnSpc>
              <a:buClr>
                <a:srgbClr val="000000"/>
              </a:buClr>
            </a:pPr>
            <a:endParaRPr lang="en" sz="2133" b="1" i="1" kern="0" dirty="0">
              <a:solidFill>
                <a:srgbClr val="000000"/>
              </a:solidFill>
              <a:latin typeface="Poppins"/>
              <a:ea typeface="Poppins"/>
              <a:cs typeface="Poppins"/>
              <a:sym typeface="Poppins"/>
            </a:endParaRPr>
          </a:p>
          <a:p>
            <a:pPr algn="just" defTabSz="1219170">
              <a:lnSpc>
                <a:spcPct val="140000"/>
              </a:lnSpc>
              <a:buClr>
                <a:srgbClr val="000000"/>
              </a:buClr>
            </a:pPr>
            <a:r>
              <a:rPr lang="en" sz="2133" b="1" i="1" kern="0" dirty="0">
                <a:solidFill>
                  <a:srgbClr val="000000"/>
                </a:solidFill>
                <a:latin typeface="Poppins"/>
                <a:ea typeface="Poppins"/>
                <a:cs typeface="Poppins"/>
                <a:sym typeface="Poppins"/>
              </a:rPr>
              <a:t>42% of cases: age 20-29 </a:t>
            </a:r>
          </a:p>
          <a:p>
            <a:pPr algn="just" defTabSz="1219170">
              <a:lnSpc>
                <a:spcPct val="140000"/>
              </a:lnSpc>
              <a:buClr>
                <a:srgbClr val="000000"/>
              </a:buClr>
            </a:pPr>
            <a:r>
              <a:rPr lang="en" sz="2133" b="1" i="1" kern="0" dirty="0">
                <a:solidFill>
                  <a:srgbClr val="000000"/>
                </a:solidFill>
                <a:latin typeface="Poppins"/>
                <a:ea typeface="Poppins"/>
                <a:cs typeface="Poppins"/>
                <a:sym typeface="Poppins"/>
              </a:rPr>
              <a:t>23% of cases: age 25-29</a:t>
            </a:r>
          </a:p>
          <a:p>
            <a:pPr algn="just" defTabSz="1219170">
              <a:lnSpc>
                <a:spcPct val="140000"/>
              </a:lnSpc>
              <a:buClr>
                <a:srgbClr val="000000"/>
              </a:buClr>
            </a:pPr>
            <a:r>
              <a:rPr lang="en" sz="2133" b="1" i="1" kern="0" dirty="0">
                <a:solidFill>
                  <a:srgbClr val="000000"/>
                </a:solidFill>
                <a:latin typeface="Poppins"/>
                <a:ea typeface="Poppins"/>
                <a:cs typeface="Poppins"/>
                <a:sym typeface="Poppins"/>
              </a:rPr>
              <a:t>Average age: 34 years old</a:t>
            </a:r>
          </a:p>
          <a:p>
            <a:pPr algn="just" defTabSz="1219170">
              <a:lnSpc>
                <a:spcPct val="140000"/>
              </a:lnSpc>
              <a:buClr>
                <a:srgbClr val="000000"/>
              </a:buClr>
            </a:pPr>
            <a:r>
              <a:rPr lang="en" sz="2133" b="1" i="1" kern="0" dirty="0">
                <a:solidFill>
                  <a:srgbClr val="000000"/>
                </a:solidFill>
                <a:latin typeface="Poppins"/>
                <a:ea typeface="Poppins"/>
                <a:cs typeface="Poppins"/>
                <a:sym typeface="Poppins"/>
              </a:rPr>
              <a:t>	</a:t>
            </a:r>
          </a:p>
          <a:p>
            <a:pPr algn="just" defTabSz="1219170">
              <a:lnSpc>
                <a:spcPct val="140000"/>
              </a:lnSpc>
              <a:buClr>
                <a:srgbClr val="000000"/>
              </a:buClr>
            </a:pPr>
            <a:r>
              <a:rPr lang="en" sz="2133" b="1" i="1" kern="0" dirty="0">
                <a:solidFill>
                  <a:srgbClr val="000000"/>
                </a:solidFill>
                <a:latin typeface="Poppins"/>
                <a:ea typeface="Poppins"/>
                <a:cs typeface="Poppins"/>
                <a:sym typeface="Poppins"/>
              </a:rPr>
              <a:t>33% MSM, 4% IDU</a:t>
            </a:r>
          </a:p>
        </p:txBody>
      </p:sp>
      <p:sp>
        <p:nvSpPr>
          <p:cNvPr id="11" name="Google Shape;230;p30"/>
          <p:cNvSpPr txBox="1"/>
          <p:nvPr/>
        </p:nvSpPr>
        <p:spPr>
          <a:xfrm>
            <a:off x="779024" y="6193727"/>
            <a:ext cx="10199264" cy="287195"/>
          </a:xfrm>
          <a:prstGeom prst="rect">
            <a:avLst/>
          </a:prstGeom>
          <a:noFill/>
          <a:ln>
            <a:noFill/>
          </a:ln>
        </p:spPr>
        <p:txBody>
          <a:bodyPr spcFirstLastPara="1" wrap="square" lIns="0" tIns="0" rIns="0" bIns="0" anchor="t" anchorCtr="0">
            <a:spAutoFit/>
          </a:bodyPr>
          <a:lstStyle/>
          <a:p>
            <a:pPr algn="just" defTabSz="1219170">
              <a:lnSpc>
                <a:spcPct val="140000"/>
              </a:lnSpc>
              <a:buClr>
                <a:srgbClr val="000000"/>
              </a:buClr>
            </a:pPr>
            <a:r>
              <a:rPr lang="en" sz="1333" kern="0" dirty="0">
                <a:solidFill>
                  <a:srgbClr val="000000"/>
                </a:solidFill>
                <a:latin typeface="Poppins"/>
                <a:ea typeface="Poppins"/>
                <a:cs typeface="Poppins"/>
                <a:sym typeface="Poppins"/>
              </a:rPr>
              <a:t>*2025 data as of 2/23/2026. Data is preliminary and subject to change as new information becomes available.</a:t>
            </a:r>
            <a:endParaRPr sz="667" kern="0" dirty="0">
              <a:solidFill>
                <a:srgbClr val="000000"/>
              </a:solidFill>
              <a:latin typeface="Arial"/>
              <a:cs typeface="Arial"/>
              <a:sym typeface="Arial"/>
            </a:endParaRPr>
          </a:p>
        </p:txBody>
      </p:sp>
    </p:spTree>
    <p:extLst>
      <p:ext uri="{BB962C8B-B14F-4D97-AF65-F5344CB8AC3E}">
        <p14:creationId xmlns:p14="http://schemas.microsoft.com/office/powerpoint/2010/main" val="51025276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8" name="Google Shape;228;p30"/>
          <p:cNvSpPr txBox="1"/>
          <p:nvPr/>
        </p:nvSpPr>
        <p:spPr>
          <a:xfrm>
            <a:off x="665607" y="653870"/>
            <a:ext cx="11220247" cy="660630"/>
          </a:xfrm>
          <a:prstGeom prst="rect">
            <a:avLst/>
          </a:prstGeom>
          <a:noFill/>
          <a:ln>
            <a:noFill/>
          </a:ln>
        </p:spPr>
        <p:txBody>
          <a:bodyPr spcFirstLastPara="1" wrap="square" lIns="0" tIns="0" rIns="0" bIns="0" anchor="t" anchorCtr="0">
            <a:spAutoFit/>
          </a:bodyPr>
          <a:lstStyle/>
          <a:p>
            <a:pPr algn="ctr" defTabSz="1219170">
              <a:lnSpc>
                <a:spcPct val="114994"/>
              </a:lnSpc>
              <a:buClr>
                <a:srgbClr val="000000"/>
              </a:buClr>
            </a:pPr>
            <a:r>
              <a:rPr lang="en" sz="3733" b="1" kern="0" dirty="0">
                <a:solidFill>
                  <a:srgbClr val="00564A"/>
                </a:solidFill>
                <a:latin typeface="Arial"/>
                <a:ea typeface="Arial"/>
                <a:cs typeface="Arial"/>
                <a:sym typeface="Arial"/>
              </a:rPr>
              <a:t>HIV Incidence in Cuyahoga County, 2020-2025*</a:t>
            </a:r>
            <a:endParaRPr sz="933" kern="0" dirty="0">
              <a:solidFill>
                <a:srgbClr val="000000"/>
              </a:solidFill>
              <a:latin typeface="Arial"/>
              <a:cs typeface="Arial"/>
              <a:sym typeface="Arial"/>
            </a:endParaRPr>
          </a:p>
        </p:txBody>
      </p:sp>
      <p:sp>
        <p:nvSpPr>
          <p:cNvPr id="229" name="Google Shape;229;p30"/>
          <p:cNvSpPr txBox="1"/>
          <p:nvPr/>
        </p:nvSpPr>
        <p:spPr>
          <a:xfrm>
            <a:off x="7604273" y="1235541"/>
            <a:ext cx="3722800" cy="566309"/>
          </a:xfrm>
          <a:prstGeom prst="rect">
            <a:avLst/>
          </a:prstGeom>
          <a:noFill/>
          <a:ln>
            <a:noFill/>
          </a:ln>
        </p:spPr>
        <p:txBody>
          <a:bodyPr spcFirstLastPara="1" wrap="square" lIns="0" tIns="0" rIns="0" bIns="0" anchor="t" anchorCtr="0">
            <a:spAutoFit/>
          </a:bodyPr>
          <a:lstStyle/>
          <a:p>
            <a:pPr defTabSz="1219170">
              <a:lnSpc>
                <a:spcPct val="114985"/>
              </a:lnSpc>
              <a:buClr>
                <a:srgbClr val="000000"/>
              </a:buClr>
            </a:pPr>
            <a:r>
              <a:rPr lang="en" sz="3200" b="1" kern="0">
                <a:solidFill>
                  <a:srgbClr val="FFFFFF"/>
                </a:solidFill>
                <a:latin typeface="Arial"/>
                <a:cs typeface="Arial"/>
                <a:sym typeface="Arial"/>
              </a:rPr>
              <a:t>Text</a:t>
            </a:r>
            <a:endParaRPr sz="933" kern="0">
              <a:solidFill>
                <a:srgbClr val="FFFFFF"/>
              </a:solidFill>
              <a:latin typeface="Arial"/>
              <a:cs typeface="Arial"/>
              <a:sym typeface="Arial"/>
            </a:endParaRPr>
          </a:p>
        </p:txBody>
      </p:sp>
      <p:sp>
        <p:nvSpPr>
          <p:cNvPr id="231" name="Google Shape;231;p30"/>
          <p:cNvSpPr/>
          <p:nvPr/>
        </p:nvSpPr>
        <p:spPr>
          <a:xfrm>
            <a:off x="10978290" y="5807069"/>
            <a:ext cx="907565" cy="773315"/>
          </a:xfrm>
          <a:custGeom>
            <a:avLst/>
            <a:gdLst/>
            <a:ahLst/>
            <a:cxnLst/>
            <a:rect l="l" t="t" r="r" b="b"/>
            <a:pathLst>
              <a:path w="1361347" h="1159971" extrusionOk="0">
                <a:moveTo>
                  <a:pt x="0" y="0"/>
                </a:moveTo>
                <a:lnTo>
                  <a:pt x="1361347" y="0"/>
                </a:lnTo>
                <a:lnTo>
                  <a:pt x="1361347" y="1159971"/>
                </a:lnTo>
                <a:lnTo>
                  <a:pt x="0" y="1159971"/>
                </a:lnTo>
                <a:lnTo>
                  <a:pt x="0" y="0"/>
                </a:lnTo>
                <a:close/>
              </a:path>
            </a:pathLst>
          </a:custGeom>
          <a:blipFill rotWithShape="1">
            <a:blip r:embed="rId3">
              <a:alphaModFix/>
            </a:blip>
            <a:stretch>
              <a:fillRect r="-410464" b="-40890"/>
            </a:stretch>
          </a:blipFill>
          <a:ln>
            <a:noFill/>
          </a:ln>
        </p:spPr>
      </p:sp>
      <p:graphicFrame>
        <p:nvGraphicFramePr>
          <p:cNvPr id="4" name="Chart 3"/>
          <p:cNvGraphicFramePr/>
          <p:nvPr>
            <p:extLst/>
          </p:nvPr>
        </p:nvGraphicFramePr>
        <p:xfrm>
          <a:off x="988290" y="1403926"/>
          <a:ext cx="9989999" cy="473440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81291728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grpSp>
        <p:nvGrpSpPr>
          <p:cNvPr id="149" name="Google Shape;149;p26"/>
          <p:cNvGrpSpPr/>
          <p:nvPr/>
        </p:nvGrpSpPr>
        <p:grpSpPr>
          <a:xfrm>
            <a:off x="-944990" y="120073"/>
            <a:ext cx="8724383" cy="877980"/>
            <a:chOff x="0" y="-38100"/>
            <a:chExt cx="3446738" cy="451343"/>
          </a:xfrm>
        </p:grpSpPr>
        <p:sp>
          <p:nvSpPr>
            <p:cNvPr id="150" name="Google Shape;150;p26"/>
            <p:cNvSpPr/>
            <p:nvPr/>
          </p:nvSpPr>
          <p:spPr>
            <a:xfrm>
              <a:off x="0" y="0"/>
              <a:ext cx="3446738" cy="413243"/>
            </a:xfrm>
            <a:custGeom>
              <a:avLst/>
              <a:gdLst/>
              <a:ahLst/>
              <a:cxnLst/>
              <a:rect l="l" t="t" r="r" b="b"/>
              <a:pathLst>
                <a:path w="3446738" h="413243" extrusionOk="0">
                  <a:moveTo>
                    <a:pt x="59158" y="0"/>
                  </a:moveTo>
                  <a:lnTo>
                    <a:pt x="3387580" y="0"/>
                  </a:lnTo>
                  <a:cubicBezTo>
                    <a:pt x="3420252" y="0"/>
                    <a:pt x="3446738" y="26486"/>
                    <a:pt x="3446738" y="59158"/>
                  </a:cubicBezTo>
                  <a:lnTo>
                    <a:pt x="3446738" y="354084"/>
                  </a:lnTo>
                  <a:cubicBezTo>
                    <a:pt x="3446738" y="369774"/>
                    <a:pt x="3440505" y="384821"/>
                    <a:pt x="3429411" y="395916"/>
                  </a:cubicBezTo>
                  <a:cubicBezTo>
                    <a:pt x="3418317" y="407010"/>
                    <a:pt x="3403269" y="413243"/>
                    <a:pt x="3387580" y="413243"/>
                  </a:cubicBezTo>
                  <a:lnTo>
                    <a:pt x="59158" y="413243"/>
                  </a:lnTo>
                  <a:cubicBezTo>
                    <a:pt x="26486" y="413243"/>
                    <a:pt x="0" y="386757"/>
                    <a:pt x="0" y="354084"/>
                  </a:cubicBezTo>
                  <a:lnTo>
                    <a:pt x="0" y="59158"/>
                  </a:lnTo>
                  <a:cubicBezTo>
                    <a:pt x="0" y="26486"/>
                    <a:pt x="26486" y="0"/>
                    <a:pt x="59158" y="0"/>
                  </a:cubicBezTo>
                  <a:close/>
                </a:path>
              </a:pathLst>
            </a:custGeom>
            <a:gradFill>
              <a:gsLst>
                <a:gs pos="0">
                  <a:srgbClr val="02554C">
                    <a:alpha val="69803"/>
                  </a:srgbClr>
                </a:gs>
                <a:gs pos="50000">
                  <a:srgbClr val="00554A">
                    <a:alpha val="16470"/>
                  </a:srgbClr>
                </a:gs>
                <a:gs pos="100000">
                  <a:srgbClr val="0F554D">
                    <a:alpha val="0"/>
                  </a:srgbClr>
                </a:gs>
              </a:gsLst>
              <a:lin ang="0" scaled="0"/>
            </a:gradFill>
            <a:ln>
              <a:noFill/>
            </a:ln>
          </p:spPr>
          <p:txBody>
            <a:bodyPr spcFirstLastPara="1" wrap="square" lIns="60967" tIns="60967" rIns="60967" bIns="60967"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51" name="Google Shape;151;p26"/>
            <p:cNvSpPr txBox="1"/>
            <p:nvPr/>
          </p:nvSpPr>
          <p:spPr>
            <a:xfrm>
              <a:off x="0" y="-38100"/>
              <a:ext cx="3446738" cy="451343"/>
            </a:xfrm>
            <a:prstGeom prst="rect">
              <a:avLst/>
            </a:prstGeom>
            <a:noFill/>
            <a:ln>
              <a:noFill/>
            </a:ln>
          </p:spPr>
          <p:txBody>
            <a:bodyPr spcFirstLastPara="1" wrap="square" lIns="33867" tIns="33867" rIns="33867" bIns="33867" anchor="ctr" anchorCtr="0">
              <a:noAutofit/>
            </a:bodyPr>
            <a:lstStyle/>
            <a:p>
              <a:pPr algn="ctr" defTabSz="1219170">
                <a:lnSpc>
                  <a:spcPct val="147722"/>
                </a:lnSpc>
                <a:buClr>
                  <a:srgbClr val="000000"/>
                </a:buClr>
              </a:pPr>
              <a:endParaRPr sz="1200" kern="0" dirty="0">
                <a:solidFill>
                  <a:srgbClr val="000000"/>
                </a:solidFill>
                <a:latin typeface="Calibri"/>
                <a:ea typeface="Calibri"/>
                <a:cs typeface="Calibri"/>
                <a:sym typeface="Calibri"/>
              </a:endParaRPr>
            </a:p>
          </p:txBody>
        </p:sp>
      </p:grpSp>
      <p:sp>
        <p:nvSpPr>
          <p:cNvPr id="152" name="Google Shape;152;p26"/>
          <p:cNvSpPr txBox="1"/>
          <p:nvPr/>
        </p:nvSpPr>
        <p:spPr>
          <a:xfrm>
            <a:off x="779027" y="159589"/>
            <a:ext cx="10452392" cy="872996"/>
          </a:xfrm>
          <a:prstGeom prst="rect">
            <a:avLst/>
          </a:prstGeom>
          <a:noFill/>
          <a:ln>
            <a:noFill/>
          </a:ln>
        </p:spPr>
        <p:txBody>
          <a:bodyPr spcFirstLastPara="1" wrap="square" lIns="0" tIns="0" rIns="0" bIns="0" anchor="t" anchorCtr="0">
            <a:spAutoFit/>
          </a:bodyPr>
          <a:lstStyle/>
          <a:p>
            <a:pPr defTabSz="1219170">
              <a:lnSpc>
                <a:spcPct val="114995"/>
              </a:lnSpc>
              <a:buClr>
                <a:srgbClr val="000000"/>
              </a:buClr>
            </a:pPr>
            <a:r>
              <a:rPr lang="en" sz="4933" b="1" kern="0" dirty="0">
                <a:solidFill>
                  <a:srgbClr val="000000"/>
                </a:solidFill>
                <a:latin typeface="Arial"/>
                <a:cs typeface="Arial"/>
                <a:sym typeface="Arial"/>
              </a:rPr>
              <a:t>2024 Cuyahoga County Prevalence</a:t>
            </a:r>
            <a:endParaRPr sz="933" kern="0" dirty="0">
              <a:solidFill>
                <a:srgbClr val="000000"/>
              </a:solidFill>
              <a:latin typeface="Arial"/>
              <a:cs typeface="Arial"/>
              <a:sym typeface="Arial"/>
            </a:endParaRPr>
          </a:p>
        </p:txBody>
      </p:sp>
      <p:sp>
        <p:nvSpPr>
          <p:cNvPr id="153" name="Google Shape;153;p26"/>
          <p:cNvSpPr/>
          <p:nvPr/>
        </p:nvSpPr>
        <p:spPr>
          <a:xfrm>
            <a:off x="10978290" y="5807069"/>
            <a:ext cx="907565" cy="773315"/>
          </a:xfrm>
          <a:custGeom>
            <a:avLst/>
            <a:gdLst/>
            <a:ahLst/>
            <a:cxnLst/>
            <a:rect l="l" t="t" r="r" b="b"/>
            <a:pathLst>
              <a:path w="1361347" h="1159971" extrusionOk="0">
                <a:moveTo>
                  <a:pt x="0" y="0"/>
                </a:moveTo>
                <a:lnTo>
                  <a:pt x="1361347" y="0"/>
                </a:lnTo>
                <a:lnTo>
                  <a:pt x="1361347" y="1159971"/>
                </a:lnTo>
                <a:lnTo>
                  <a:pt x="0" y="1159971"/>
                </a:lnTo>
                <a:lnTo>
                  <a:pt x="0" y="0"/>
                </a:lnTo>
                <a:close/>
              </a:path>
            </a:pathLst>
          </a:custGeom>
          <a:blipFill rotWithShape="1">
            <a:blip r:embed="rId3">
              <a:alphaModFix/>
            </a:blip>
            <a:stretch>
              <a:fillRect r="-410464" b="-40890"/>
            </a:stretch>
          </a:blipFill>
          <a:ln>
            <a:noFill/>
          </a:ln>
        </p:spPr>
      </p:sp>
      <p:sp>
        <p:nvSpPr>
          <p:cNvPr id="154" name="Google Shape;154;p26"/>
          <p:cNvSpPr/>
          <p:nvPr/>
        </p:nvSpPr>
        <p:spPr>
          <a:xfrm>
            <a:off x="0" y="2767633"/>
            <a:ext cx="5368000" cy="4090400"/>
          </a:xfrm>
          <a:prstGeom prst="corner">
            <a:avLst>
              <a:gd name="adj1" fmla="val 17295"/>
              <a:gd name="adj2" fmla="val 17838"/>
            </a:avLst>
          </a:prstGeom>
          <a:gradFill>
            <a:gsLst>
              <a:gs pos="0">
                <a:srgbClr val="FFFFFF">
                  <a:alpha val="0"/>
                </a:srgbClr>
              </a:gs>
              <a:gs pos="17000">
                <a:srgbClr val="FFFFFF">
                  <a:alpha val="0"/>
                </a:srgbClr>
              </a:gs>
              <a:gs pos="50000">
                <a:srgbClr val="68869A"/>
              </a:gs>
              <a:gs pos="83000">
                <a:srgbClr val="FFFFFF">
                  <a:alpha val="0"/>
                </a:srgbClr>
              </a:gs>
              <a:gs pos="100000">
                <a:srgbClr val="FFFFFF">
                  <a:alpha val="0"/>
                </a:srgbClr>
              </a:gs>
            </a:gsLst>
            <a:lin ang="2700006" scaled="0"/>
          </a:gra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algn="ctr" defTabSz="1219170">
              <a:buClr>
                <a:srgbClr val="000000"/>
              </a:buClr>
            </a:pPr>
            <a:endParaRPr sz="1867" kern="0">
              <a:solidFill>
                <a:srgbClr val="000000"/>
              </a:solidFill>
              <a:latin typeface="Calibri"/>
              <a:ea typeface="Calibri"/>
              <a:cs typeface="Calibri"/>
              <a:sym typeface="Calibri"/>
            </a:endParaRPr>
          </a:p>
        </p:txBody>
      </p:sp>
      <p:sp>
        <p:nvSpPr>
          <p:cNvPr id="8" name="Google Shape;230;p30"/>
          <p:cNvSpPr txBox="1"/>
          <p:nvPr/>
        </p:nvSpPr>
        <p:spPr>
          <a:xfrm>
            <a:off x="880626" y="1180653"/>
            <a:ext cx="11106828" cy="5055038"/>
          </a:xfrm>
          <a:prstGeom prst="rect">
            <a:avLst/>
          </a:prstGeom>
          <a:noFill/>
          <a:ln>
            <a:noFill/>
          </a:ln>
        </p:spPr>
        <p:txBody>
          <a:bodyPr spcFirstLastPara="1" wrap="square" lIns="0" tIns="0" rIns="0" bIns="0" anchor="t" anchorCtr="0">
            <a:spAutoFit/>
          </a:bodyPr>
          <a:lstStyle/>
          <a:p>
            <a:pPr algn="just" defTabSz="1219170">
              <a:lnSpc>
                <a:spcPct val="140000"/>
              </a:lnSpc>
              <a:buClr>
                <a:srgbClr val="000000"/>
              </a:buClr>
            </a:pPr>
            <a:r>
              <a:rPr lang="en" sz="2133" b="1" i="1" kern="0" dirty="0">
                <a:solidFill>
                  <a:srgbClr val="000000"/>
                </a:solidFill>
                <a:latin typeface="Poppins"/>
                <a:ea typeface="Poppins"/>
                <a:cs typeface="Poppins"/>
                <a:sym typeface="Poppins"/>
              </a:rPr>
              <a:t>5,260 people living with HIV</a:t>
            </a:r>
          </a:p>
          <a:p>
            <a:pPr algn="just" defTabSz="1219170">
              <a:lnSpc>
                <a:spcPct val="140000"/>
              </a:lnSpc>
              <a:buClr>
                <a:srgbClr val="000000"/>
              </a:buClr>
            </a:pPr>
            <a:endParaRPr lang="en" sz="2133" b="1" i="1" kern="0" dirty="0">
              <a:solidFill>
                <a:srgbClr val="000000"/>
              </a:solidFill>
              <a:latin typeface="Poppins"/>
              <a:ea typeface="Poppins"/>
              <a:cs typeface="Poppins"/>
              <a:sym typeface="Poppins"/>
            </a:endParaRPr>
          </a:p>
          <a:p>
            <a:pPr algn="just" defTabSz="1219170">
              <a:lnSpc>
                <a:spcPct val="140000"/>
              </a:lnSpc>
              <a:buClr>
                <a:srgbClr val="000000"/>
              </a:buClr>
            </a:pPr>
            <a:r>
              <a:rPr lang="en" sz="2133" b="1" i="1" kern="0" dirty="0">
                <a:solidFill>
                  <a:srgbClr val="000000"/>
                </a:solidFill>
                <a:latin typeface="Poppins"/>
                <a:ea typeface="Poppins"/>
                <a:cs typeface="Poppins"/>
                <a:sym typeface="Poppins"/>
              </a:rPr>
              <a:t>80% male (45% Black/African A</a:t>
            </a:r>
            <a:r>
              <a:rPr lang="en-US" sz="2133" b="1" i="1" kern="0" dirty="0">
                <a:solidFill>
                  <a:srgbClr val="000000"/>
                </a:solidFill>
                <a:latin typeface="Poppins"/>
                <a:ea typeface="Poppins"/>
                <a:cs typeface="Poppins"/>
                <a:sym typeface="Poppins"/>
              </a:rPr>
              <a:t>m</a:t>
            </a:r>
            <a:r>
              <a:rPr lang="en" sz="2133" b="1" i="1" kern="0" dirty="0">
                <a:solidFill>
                  <a:srgbClr val="000000"/>
                </a:solidFill>
                <a:latin typeface="Poppins"/>
                <a:ea typeface="Poppins"/>
                <a:cs typeface="Poppins"/>
                <a:sym typeface="Poppins"/>
              </a:rPr>
              <a:t>erican)</a:t>
            </a:r>
          </a:p>
          <a:p>
            <a:pPr algn="just" defTabSz="1219170">
              <a:lnSpc>
                <a:spcPct val="140000"/>
              </a:lnSpc>
              <a:buClr>
                <a:srgbClr val="000000"/>
              </a:buClr>
            </a:pPr>
            <a:r>
              <a:rPr lang="en" sz="2133" b="1" i="1" kern="0" dirty="0">
                <a:solidFill>
                  <a:srgbClr val="000000"/>
                </a:solidFill>
                <a:latin typeface="Poppins"/>
                <a:ea typeface="Poppins"/>
                <a:cs typeface="Poppins"/>
                <a:sym typeface="Poppins"/>
              </a:rPr>
              <a:t>20% female</a:t>
            </a:r>
          </a:p>
          <a:p>
            <a:pPr algn="just" defTabSz="1219170">
              <a:lnSpc>
                <a:spcPct val="140000"/>
              </a:lnSpc>
              <a:buClr>
                <a:srgbClr val="000000"/>
              </a:buClr>
            </a:pPr>
            <a:r>
              <a:rPr lang="en" sz="2133" b="1" i="1" kern="0" dirty="0">
                <a:solidFill>
                  <a:srgbClr val="000000"/>
                </a:solidFill>
                <a:latin typeface="Poppins"/>
                <a:ea typeface="Poppins"/>
                <a:cs typeface="Poppins"/>
                <a:sym typeface="Poppins"/>
              </a:rPr>
              <a:t>	</a:t>
            </a:r>
          </a:p>
          <a:p>
            <a:pPr algn="just" defTabSz="1219170">
              <a:lnSpc>
                <a:spcPct val="140000"/>
              </a:lnSpc>
              <a:buClr>
                <a:srgbClr val="000000"/>
              </a:buClr>
            </a:pPr>
            <a:r>
              <a:rPr lang="en" sz="2133" b="1" i="1" kern="0" dirty="0">
                <a:solidFill>
                  <a:srgbClr val="000000"/>
                </a:solidFill>
                <a:latin typeface="Poppins"/>
                <a:ea typeface="Poppins"/>
                <a:cs typeface="Poppins"/>
                <a:sym typeface="Poppins"/>
              </a:rPr>
              <a:t>53% of cases: age 50+ </a:t>
            </a:r>
          </a:p>
          <a:p>
            <a:pPr algn="just" defTabSz="1219170">
              <a:lnSpc>
                <a:spcPct val="140000"/>
              </a:lnSpc>
              <a:buClr>
                <a:srgbClr val="000000"/>
              </a:buClr>
            </a:pPr>
            <a:r>
              <a:rPr lang="en" sz="2133" b="1" i="1" kern="0" dirty="0">
                <a:solidFill>
                  <a:srgbClr val="000000"/>
                </a:solidFill>
                <a:latin typeface="Poppins"/>
                <a:ea typeface="Poppins"/>
                <a:cs typeface="Poppins"/>
                <a:sym typeface="Poppins"/>
              </a:rPr>
              <a:t>58% of cases: Black/African American</a:t>
            </a:r>
          </a:p>
          <a:p>
            <a:pPr algn="just" defTabSz="1219170">
              <a:lnSpc>
                <a:spcPct val="140000"/>
              </a:lnSpc>
              <a:buClr>
                <a:srgbClr val="000000"/>
              </a:buClr>
            </a:pPr>
            <a:endParaRPr lang="en" sz="2133" b="1" i="1" kern="0" dirty="0">
              <a:solidFill>
                <a:srgbClr val="000000"/>
              </a:solidFill>
              <a:latin typeface="Poppins"/>
              <a:ea typeface="Poppins"/>
              <a:cs typeface="Poppins"/>
              <a:sym typeface="Poppins"/>
            </a:endParaRPr>
          </a:p>
          <a:p>
            <a:pPr algn="just" defTabSz="1219170">
              <a:lnSpc>
                <a:spcPct val="140000"/>
              </a:lnSpc>
              <a:buClr>
                <a:srgbClr val="000000"/>
              </a:buClr>
            </a:pPr>
            <a:r>
              <a:rPr lang="en" sz="2133" b="1" i="1" kern="0" dirty="0">
                <a:solidFill>
                  <a:srgbClr val="000000"/>
                </a:solidFill>
                <a:latin typeface="Poppins"/>
                <a:ea typeface="Poppins"/>
                <a:cs typeface="Poppins"/>
                <a:sym typeface="Poppins"/>
              </a:rPr>
              <a:t>2,366 (45%) AIDS as current disease status</a:t>
            </a:r>
          </a:p>
          <a:p>
            <a:pPr algn="just" defTabSz="1219170">
              <a:lnSpc>
                <a:spcPct val="140000"/>
              </a:lnSpc>
              <a:buClr>
                <a:srgbClr val="000000"/>
              </a:buClr>
            </a:pPr>
            <a:endParaRPr lang="en" sz="2133" b="1" i="1" kern="0" dirty="0">
              <a:solidFill>
                <a:srgbClr val="000000"/>
              </a:solidFill>
              <a:latin typeface="Poppins"/>
              <a:ea typeface="Poppins"/>
              <a:cs typeface="Poppins"/>
              <a:sym typeface="Poppins"/>
            </a:endParaRPr>
          </a:p>
          <a:p>
            <a:pPr algn="just" defTabSz="1219170">
              <a:lnSpc>
                <a:spcPct val="140000"/>
              </a:lnSpc>
              <a:buClr>
                <a:srgbClr val="000000"/>
              </a:buClr>
            </a:pPr>
            <a:r>
              <a:rPr lang="en" sz="2133" b="1" i="1" kern="0" dirty="0">
                <a:solidFill>
                  <a:srgbClr val="000000"/>
                </a:solidFill>
                <a:latin typeface="Poppins"/>
                <a:ea typeface="Poppins"/>
                <a:cs typeface="Poppins"/>
                <a:sym typeface="Poppins"/>
              </a:rPr>
              <a:t>69% MSM, 5% IDU</a:t>
            </a:r>
            <a:r>
              <a:rPr lang="en" sz="1867" kern="0" dirty="0">
                <a:solidFill>
                  <a:srgbClr val="000000"/>
                </a:solidFill>
                <a:latin typeface="Poppins"/>
                <a:ea typeface="Poppins"/>
                <a:cs typeface="Poppins"/>
                <a:sym typeface="Poppins"/>
              </a:rPr>
              <a:t>	</a:t>
            </a:r>
          </a:p>
        </p:txBody>
      </p:sp>
    </p:spTree>
    <p:extLst>
      <p:ext uri="{BB962C8B-B14F-4D97-AF65-F5344CB8AC3E}">
        <p14:creationId xmlns:p14="http://schemas.microsoft.com/office/powerpoint/2010/main" val="77048135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8" name="Google Shape;228;p30"/>
          <p:cNvSpPr txBox="1"/>
          <p:nvPr/>
        </p:nvSpPr>
        <p:spPr>
          <a:xfrm>
            <a:off x="665607" y="653870"/>
            <a:ext cx="11220247" cy="660630"/>
          </a:xfrm>
          <a:prstGeom prst="rect">
            <a:avLst/>
          </a:prstGeom>
          <a:noFill/>
          <a:ln>
            <a:noFill/>
          </a:ln>
        </p:spPr>
        <p:txBody>
          <a:bodyPr spcFirstLastPara="1" wrap="square" lIns="0" tIns="0" rIns="0" bIns="0" anchor="t" anchorCtr="0">
            <a:spAutoFit/>
          </a:bodyPr>
          <a:lstStyle/>
          <a:p>
            <a:pPr algn="ctr" defTabSz="1219170">
              <a:lnSpc>
                <a:spcPct val="114994"/>
              </a:lnSpc>
              <a:buClr>
                <a:srgbClr val="000000"/>
              </a:buClr>
            </a:pPr>
            <a:r>
              <a:rPr lang="en" sz="3733" b="1" kern="0" dirty="0">
                <a:solidFill>
                  <a:srgbClr val="00564A"/>
                </a:solidFill>
                <a:latin typeface="Arial"/>
                <a:ea typeface="Arial"/>
                <a:cs typeface="Arial"/>
                <a:sym typeface="Arial"/>
              </a:rPr>
              <a:t>HIV Prevalence in Cuyahoga County, 2020-2024</a:t>
            </a:r>
            <a:endParaRPr sz="933" kern="0" dirty="0">
              <a:solidFill>
                <a:srgbClr val="000000"/>
              </a:solidFill>
              <a:latin typeface="Arial"/>
              <a:cs typeface="Arial"/>
              <a:sym typeface="Arial"/>
            </a:endParaRPr>
          </a:p>
        </p:txBody>
      </p:sp>
      <p:sp>
        <p:nvSpPr>
          <p:cNvPr id="229" name="Google Shape;229;p30"/>
          <p:cNvSpPr txBox="1"/>
          <p:nvPr/>
        </p:nvSpPr>
        <p:spPr>
          <a:xfrm>
            <a:off x="7604273" y="1235541"/>
            <a:ext cx="3722800" cy="566309"/>
          </a:xfrm>
          <a:prstGeom prst="rect">
            <a:avLst/>
          </a:prstGeom>
          <a:noFill/>
          <a:ln>
            <a:noFill/>
          </a:ln>
        </p:spPr>
        <p:txBody>
          <a:bodyPr spcFirstLastPara="1" wrap="square" lIns="0" tIns="0" rIns="0" bIns="0" anchor="t" anchorCtr="0">
            <a:spAutoFit/>
          </a:bodyPr>
          <a:lstStyle/>
          <a:p>
            <a:pPr defTabSz="1219170">
              <a:lnSpc>
                <a:spcPct val="114985"/>
              </a:lnSpc>
              <a:buClr>
                <a:srgbClr val="000000"/>
              </a:buClr>
            </a:pPr>
            <a:r>
              <a:rPr lang="en" sz="3200" b="1" kern="0">
                <a:solidFill>
                  <a:srgbClr val="FFFFFF"/>
                </a:solidFill>
                <a:latin typeface="Arial"/>
                <a:cs typeface="Arial"/>
                <a:sym typeface="Arial"/>
              </a:rPr>
              <a:t>Text</a:t>
            </a:r>
            <a:endParaRPr sz="933" kern="0">
              <a:solidFill>
                <a:srgbClr val="FFFFFF"/>
              </a:solidFill>
              <a:latin typeface="Arial"/>
              <a:cs typeface="Arial"/>
              <a:sym typeface="Arial"/>
            </a:endParaRPr>
          </a:p>
        </p:txBody>
      </p:sp>
      <p:sp>
        <p:nvSpPr>
          <p:cNvPr id="231" name="Google Shape;231;p30"/>
          <p:cNvSpPr/>
          <p:nvPr/>
        </p:nvSpPr>
        <p:spPr>
          <a:xfrm>
            <a:off x="10978290" y="5807069"/>
            <a:ext cx="907565" cy="773315"/>
          </a:xfrm>
          <a:custGeom>
            <a:avLst/>
            <a:gdLst/>
            <a:ahLst/>
            <a:cxnLst/>
            <a:rect l="l" t="t" r="r" b="b"/>
            <a:pathLst>
              <a:path w="1361347" h="1159971" extrusionOk="0">
                <a:moveTo>
                  <a:pt x="0" y="0"/>
                </a:moveTo>
                <a:lnTo>
                  <a:pt x="1361347" y="0"/>
                </a:lnTo>
                <a:lnTo>
                  <a:pt x="1361347" y="1159971"/>
                </a:lnTo>
                <a:lnTo>
                  <a:pt x="0" y="1159971"/>
                </a:lnTo>
                <a:lnTo>
                  <a:pt x="0" y="0"/>
                </a:lnTo>
                <a:close/>
              </a:path>
            </a:pathLst>
          </a:custGeom>
          <a:blipFill rotWithShape="1">
            <a:blip r:embed="rId3">
              <a:alphaModFix/>
            </a:blip>
            <a:stretch>
              <a:fillRect r="-410464" b="-40890"/>
            </a:stretch>
          </a:blipFill>
          <a:ln>
            <a:noFill/>
          </a:ln>
        </p:spPr>
      </p:sp>
      <p:graphicFrame>
        <p:nvGraphicFramePr>
          <p:cNvPr id="4" name="Chart 3"/>
          <p:cNvGraphicFramePr/>
          <p:nvPr>
            <p:extLst>
              <p:ext uri="{D42A27DB-BD31-4B8C-83A1-F6EECF244321}">
                <p14:modId xmlns:p14="http://schemas.microsoft.com/office/powerpoint/2010/main" val="4062177740"/>
              </p:ext>
            </p:extLst>
          </p:nvPr>
        </p:nvGraphicFramePr>
        <p:xfrm>
          <a:off x="942109" y="1413164"/>
          <a:ext cx="10036180" cy="4725169"/>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21415213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Google Shape;236;p31"/>
          <p:cNvSpPr txBox="1"/>
          <p:nvPr/>
        </p:nvSpPr>
        <p:spPr>
          <a:xfrm>
            <a:off x="570388" y="461254"/>
            <a:ext cx="9900761" cy="755143"/>
          </a:xfrm>
          <a:prstGeom prst="rect">
            <a:avLst/>
          </a:prstGeom>
          <a:noFill/>
          <a:ln>
            <a:noFill/>
          </a:ln>
        </p:spPr>
        <p:txBody>
          <a:bodyPr spcFirstLastPara="1" wrap="square" lIns="0" tIns="0" rIns="0" bIns="0" anchor="t" anchorCtr="0">
            <a:spAutoFit/>
          </a:bodyPr>
          <a:lstStyle/>
          <a:p>
            <a:pPr defTabSz="1219170">
              <a:lnSpc>
                <a:spcPct val="114992"/>
              </a:lnSpc>
              <a:buClr>
                <a:srgbClr val="000000"/>
              </a:buClr>
            </a:pPr>
            <a:r>
              <a:rPr lang="en" sz="4267" b="1" kern="0" dirty="0">
                <a:solidFill>
                  <a:srgbClr val="00564A"/>
                </a:solidFill>
                <a:latin typeface="Arial"/>
                <a:cs typeface="Arial"/>
                <a:sym typeface="Arial"/>
              </a:rPr>
              <a:t>Priority Population Recommendations</a:t>
            </a:r>
            <a:endParaRPr sz="4267" kern="0" dirty="0">
              <a:solidFill>
                <a:srgbClr val="000000"/>
              </a:solidFill>
              <a:latin typeface="Arial"/>
              <a:cs typeface="Arial"/>
              <a:sym typeface="Arial"/>
            </a:endParaRPr>
          </a:p>
        </p:txBody>
      </p:sp>
      <p:sp>
        <p:nvSpPr>
          <p:cNvPr id="237" name="Google Shape;237;p31"/>
          <p:cNvSpPr txBox="1"/>
          <p:nvPr/>
        </p:nvSpPr>
        <p:spPr>
          <a:xfrm>
            <a:off x="570387" y="1325347"/>
            <a:ext cx="5812869" cy="402226"/>
          </a:xfrm>
          <a:prstGeom prst="rect">
            <a:avLst/>
          </a:prstGeom>
          <a:noFill/>
          <a:ln>
            <a:noFill/>
          </a:ln>
        </p:spPr>
        <p:txBody>
          <a:bodyPr spcFirstLastPara="1" wrap="square" lIns="0" tIns="0" rIns="0" bIns="0" anchor="t" anchorCtr="0">
            <a:spAutoFit/>
          </a:bodyPr>
          <a:lstStyle/>
          <a:p>
            <a:pPr algn="just" defTabSz="1219170">
              <a:lnSpc>
                <a:spcPct val="140000"/>
              </a:lnSpc>
              <a:buClr>
                <a:srgbClr val="000000"/>
              </a:buClr>
            </a:pPr>
            <a:r>
              <a:rPr lang="en" sz="1867" b="1" kern="0" dirty="0">
                <a:solidFill>
                  <a:srgbClr val="000000"/>
                </a:solidFill>
                <a:latin typeface="Poppins"/>
                <a:ea typeface="Poppins"/>
                <a:cs typeface="Poppins"/>
                <a:sym typeface="Poppins"/>
              </a:rPr>
              <a:t>B</a:t>
            </a:r>
            <a:r>
              <a:rPr lang="en-US" sz="1867" b="1" kern="0" dirty="0">
                <a:solidFill>
                  <a:srgbClr val="000000"/>
                </a:solidFill>
                <a:latin typeface="Poppins"/>
                <a:ea typeface="Poppins"/>
                <a:cs typeface="Poppins"/>
                <a:sym typeface="Poppins"/>
              </a:rPr>
              <a:t>a</a:t>
            </a:r>
            <a:r>
              <a:rPr lang="en" sz="1867" b="1" kern="0" dirty="0">
                <a:solidFill>
                  <a:srgbClr val="000000"/>
                </a:solidFill>
                <a:latin typeface="Poppins"/>
                <a:ea typeface="Poppins"/>
                <a:cs typeface="Poppins"/>
                <a:sym typeface="Poppins"/>
              </a:rPr>
              <a:t>sed on Incidence and Prevalence</a:t>
            </a:r>
            <a:endParaRPr sz="1867" b="1" kern="0" dirty="0">
              <a:solidFill>
                <a:srgbClr val="000000"/>
              </a:solidFill>
              <a:latin typeface="Arial"/>
              <a:cs typeface="Arial"/>
              <a:sym typeface="Arial"/>
            </a:endParaRPr>
          </a:p>
        </p:txBody>
      </p:sp>
      <p:grpSp>
        <p:nvGrpSpPr>
          <p:cNvPr id="238" name="Google Shape;238;p31"/>
          <p:cNvGrpSpPr/>
          <p:nvPr/>
        </p:nvGrpSpPr>
        <p:grpSpPr>
          <a:xfrm>
            <a:off x="838109" y="2394499"/>
            <a:ext cx="4205960" cy="1235659"/>
            <a:chOff x="0" y="-57150"/>
            <a:chExt cx="1661647" cy="488171"/>
          </a:xfrm>
        </p:grpSpPr>
        <p:sp>
          <p:nvSpPr>
            <p:cNvPr id="239" name="Google Shape;239;p31"/>
            <p:cNvSpPr/>
            <p:nvPr/>
          </p:nvSpPr>
          <p:spPr>
            <a:xfrm>
              <a:off x="0" y="0"/>
              <a:ext cx="1661647" cy="431021"/>
            </a:xfrm>
            <a:custGeom>
              <a:avLst/>
              <a:gdLst/>
              <a:ahLst/>
              <a:cxnLst/>
              <a:rect l="l" t="t" r="r" b="b"/>
              <a:pathLst>
                <a:path w="1661647" h="431021" extrusionOk="0">
                  <a:moveTo>
                    <a:pt x="26996" y="0"/>
                  </a:moveTo>
                  <a:lnTo>
                    <a:pt x="1634651" y="0"/>
                  </a:lnTo>
                  <a:cubicBezTo>
                    <a:pt x="1649561" y="0"/>
                    <a:pt x="1661647" y="12087"/>
                    <a:pt x="1661647" y="26996"/>
                  </a:cubicBezTo>
                  <a:lnTo>
                    <a:pt x="1661647" y="404025"/>
                  </a:lnTo>
                  <a:cubicBezTo>
                    <a:pt x="1661647" y="418934"/>
                    <a:pt x="1649561" y="431021"/>
                    <a:pt x="1634651" y="431021"/>
                  </a:cubicBezTo>
                  <a:lnTo>
                    <a:pt x="26996" y="431021"/>
                  </a:lnTo>
                  <a:cubicBezTo>
                    <a:pt x="12087" y="431021"/>
                    <a:pt x="0" y="418934"/>
                    <a:pt x="0" y="404025"/>
                  </a:cubicBezTo>
                  <a:lnTo>
                    <a:pt x="0" y="26996"/>
                  </a:lnTo>
                  <a:cubicBezTo>
                    <a:pt x="0" y="12087"/>
                    <a:pt x="12087" y="0"/>
                    <a:pt x="26996" y="0"/>
                  </a:cubicBezTo>
                  <a:close/>
                </a:path>
              </a:pathLst>
            </a:custGeom>
            <a:solidFill>
              <a:srgbClr val="125A4F"/>
            </a:solidFill>
            <a:ln>
              <a:noFill/>
            </a:ln>
          </p:spPr>
          <p:txBody>
            <a:bodyPr spcFirstLastPara="1" wrap="square" lIns="60967" tIns="60967" rIns="60967" bIns="60967"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40" name="Google Shape;240;p31"/>
            <p:cNvSpPr txBox="1"/>
            <p:nvPr/>
          </p:nvSpPr>
          <p:spPr>
            <a:xfrm>
              <a:off x="0" y="-57150"/>
              <a:ext cx="1661647" cy="488171"/>
            </a:xfrm>
            <a:prstGeom prst="rect">
              <a:avLst/>
            </a:prstGeom>
            <a:noFill/>
            <a:ln>
              <a:noFill/>
            </a:ln>
          </p:spPr>
          <p:txBody>
            <a:bodyPr spcFirstLastPara="1" wrap="square" lIns="33867" tIns="33867" rIns="33867" bIns="33867" anchor="ctr" anchorCtr="0">
              <a:noAutofit/>
            </a:bodyPr>
            <a:lstStyle/>
            <a:p>
              <a:pPr algn="ctr" defTabSz="1219170">
                <a:lnSpc>
                  <a:spcPct val="151944"/>
                </a:lnSpc>
                <a:buClr>
                  <a:srgbClr val="000000"/>
                </a:buClr>
              </a:pPr>
              <a:endParaRPr sz="1200" kern="0">
                <a:solidFill>
                  <a:srgbClr val="000000"/>
                </a:solidFill>
                <a:latin typeface="Calibri"/>
                <a:ea typeface="Calibri"/>
                <a:cs typeface="Calibri"/>
                <a:sym typeface="Calibri"/>
              </a:endParaRPr>
            </a:p>
          </p:txBody>
        </p:sp>
      </p:grpSp>
      <p:grpSp>
        <p:nvGrpSpPr>
          <p:cNvPr id="241" name="Google Shape;241;p31"/>
          <p:cNvGrpSpPr/>
          <p:nvPr/>
        </p:nvGrpSpPr>
        <p:grpSpPr>
          <a:xfrm>
            <a:off x="838108" y="4489879"/>
            <a:ext cx="4205961" cy="1235659"/>
            <a:chOff x="0" y="-57150"/>
            <a:chExt cx="1661647" cy="488171"/>
          </a:xfrm>
        </p:grpSpPr>
        <p:sp>
          <p:nvSpPr>
            <p:cNvPr id="242" name="Google Shape;242;p31"/>
            <p:cNvSpPr/>
            <p:nvPr/>
          </p:nvSpPr>
          <p:spPr>
            <a:xfrm>
              <a:off x="0" y="0"/>
              <a:ext cx="1661647" cy="431021"/>
            </a:xfrm>
            <a:custGeom>
              <a:avLst/>
              <a:gdLst/>
              <a:ahLst/>
              <a:cxnLst/>
              <a:rect l="l" t="t" r="r" b="b"/>
              <a:pathLst>
                <a:path w="1661647" h="431021" extrusionOk="0">
                  <a:moveTo>
                    <a:pt x="26996" y="0"/>
                  </a:moveTo>
                  <a:lnTo>
                    <a:pt x="1634651" y="0"/>
                  </a:lnTo>
                  <a:cubicBezTo>
                    <a:pt x="1649561" y="0"/>
                    <a:pt x="1661647" y="12087"/>
                    <a:pt x="1661647" y="26996"/>
                  </a:cubicBezTo>
                  <a:lnTo>
                    <a:pt x="1661647" y="404025"/>
                  </a:lnTo>
                  <a:cubicBezTo>
                    <a:pt x="1661647" y="418934"/>
                    <a:pt x="1649561" y="431021"/>
                    <a:pt x="1634651" y="431021"/>
                  </a:cubicBezTo>
                  <a:lnTo>
                    <a:pt x="26996" y="431021"/>
                  </a:lnTo>
                  <a:cubicBezTo>
                    <a:pt x="12087" y="431021"/>
                    <a:pt x="0" y="418934"/>
                    <a:pt x="0" y="404025"/>
                  </a:cubicBezTo>
                  <a:lnTo>
                    <a:pt x="0" y="26996"/>
                  </a:lnTo>
                  <a:cubicBezTo>
                    <a:pt x="0" y="12087"/>
                    <a:pt x="12087" y="0"/>
                    <a:pt x="26996" y="0"/>
                  </a:cubicBezTo>
                  <a:close/>
                </a:path>
              </a:pathLst>
            </a:custGeom>
            <a:solidFill>
              <a:srgbClr val="125A4F"/>
            </a:solidFill>
            <a:ln>
              <a:noFill/>
            </a:ln>
          </p:spPr>
          <p:txBody>
            <a:bodyPr spcFirstLastPara="1" wrap="square" lIns="60967" tIns="60967" rIns="60967" bIns="60967"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43" name="Google Shape;243;p31"/>
            <p:cNvSpPr txBox="1"/>
            <p:nvPr/>
          </p:nvSpPr>
          <p:spPr>
            <a:xfrm>
              <a:off x="0" y="-57150"/>
              <a:ext cx="1661647" cy="488171"/>
            </a:xfrm>
            <a:prstGeom prst="rect">
              <a:avLst/>
            </a:prstGeom>
            <a:noFill/>
            <a:ln>
              <a:noFill/>
            </a:ln>
          </p:spPr>
          <p:txBody>
            <a:bodyPr spcFirstLastPara="1" wrap="square" lIns="33867" tIns="33867" rIns="33867" bIns="33867" anchor="ctr" anchorCtr="0">
              <a:noAutofit/>
            </a:bodyPr>
            <a:lstStyle/>
            <a:p>
              <a:pPr algn="ctr" defTabSz="1219170">
                <a:lnSpc>
                  <a:spcPct val="151944"/>
                </a:lnSpc>
                <a:buClr>
                  <a:srgbClr val="000000"/>
                </a:buClr>
              </a:pPr>
              <a:endParaRPr sz="1200" kern="0">
                <a:solidFill>
                  <a:srgbClr val="000000"/>
                </a:solidFill>
                <a:latin typeface="Calibri"/>
                <a:ea typeface="Calibri"/>
                <a:cs typeface="Calibri"/>
                <a:sym typeface="Calibri"/>
              </a:endParaRPr>
            </a:p>
          </p:txBody>
        </p:sp>
      </p:grpSp>
      <p:sp>
        <p:nvSpPr>
          <p:cNvPr id="244" name="Google Shape;244;p31"/>
          <p:cNvSpPr txBox="1"/>
          <p:nvPr/>
        </p:nvSpPr>
        <p:spPr>
          <a:xfrm>
            <a:off x="972557" y="3112770"/>
            <a:ext cx="3307200" cy="316049"/>
          </a:xfrm>
          <a:prstGeom prst="rect">
            <a:avLst/>
          </a:prstGeom>
          <a:noFill/>
          <a:ln>
            <a:noFill/>
          </a:ln>
        </p:spPr>
        <p:txBody>
          <a:bodyPr spcFirstLastPara="1" wrap="square" lIns="0" tIns="0" rIns="0" bIns="0" anchor="t" anchorCtr="0">
            <a:spAutoFit/>
          </a:bodyPr>
          <a:lstStyle/>
          <a:p>
            <a:pPr algn="just" defTabSz="1219170">
              <a:lnSpc>
                <a:spcPct val="140000"/>
              </a:lnSpc>
              <a:buClr>
                <a:srgbClr val="000000"/>
              </a:buClr>
            </a:pPr>
            <a:r>
              <a:rPr lang="en-US" sz="1467" kern="0" dirty="0">
                <a:solidFill>
                  <a:srgbClr val="FFFFFF"/>
                </a:solidFill>
                <a:latin typeface="Poppins" panose="020B0604020202020204" charset="0"/>
                <a:cs typeface="Poppins" panose="020B0604020202020204" charset="0"/>
                <a:sym typeface="Arial"/>
              </a:rPr>
              <a:t>Entire TGA</a:t>
            </a:r>
            <a:endParaRPr sz="1467" kern="0" dirty="0">
              <a:solidFill>
                <a:srgbClr val="FFFFFF"/>
              </a:solidFill>
              <a:latin typeface="Poppins" panose="020B0604020202020204" charset="0"/>
              <a:cs typeface="Poppins" panose="020B0604020202020204" charset="0"/>
              <a:sym typeface="Arial"/>
            </a:endParaRPr>
          </a:p>
        </p:txBody>
      </p:sp>
      <p:sp>
        <p:nvSpPr>
          <p:cNvPr id="245" name="Google Shape;245;p31"/>
          <p:cNvSpPr txBox="1"/>
          <p:nvPr/>
        </p:nvSpPr>
        <p:spPr>
          <a:xfrm>
            <a:off x="972557" y="5267174"/>
            <a:ext cx="3307200" cy="316049"/>
          </a:xfrm>
          <a:prstGeom prst="rect">
            <a:avLst/>
          </a:prstGeom>
          <a:noFill/>
          <a:ln>
            <a:noFill/>
          </a:ln>
        </p:spPr>
        <p:txBody>
          <a:bodyPr spcFirstLastPara="1" wrap="square" lIns="0" tIns="0" rIns="0" bIns="0" anchor="t" anchorCtr="0">
            <a:spAutoFit/>
          </a:bodyPr>
          <a:lstStyle/>
          <a:p>
            <a:pPr algn="just" defTabSz="1219170">
              <a:lnSpc>
                <a:spcPct val="140000"/>
              </a:lnSpc>
              <a:buClr>
                <a:srgbClr val="000000"/>
              </a:buClr>
            </a:pPr>
            <a:r>
              <a:rPr lang="en" sz="1467" kern="0" dirty="0">
                <a:solidFill>
                  <a:srgbClr val="FFFFFF"/>
                </a:solidFill>
                <a:latin typeface="Poppins"/>
                <a:ea typeface="Poppins"/>
                <a:cs typeface="Poppins"/>
                <a:sym typeface="Poppins"/>
              </a:rPr>
              <a:t>Outlying Counties</a:t>
            </a:r>
            <a:endParaRPr sz="933" kern="0" dirty="0">
              <a:solidFill>
                <a:srgbClr val="FFFFFF"/>
              </a:solidFill>
              <a:latin typeface="Arial"/>
              <a:cs typeface="Arial"/>
              <a:sym typeface="Arial"/>
            </a:endParaRPr>
          </a:p>
        </p:txBody>
      </p:sp>
      <p:sp>
        <p:nvSpPr>
          <p:cNvPr id="246" name="Google Shape;246;p31"/>
          <p:cNvSpPr txBox="1"/>
          <p:nvPr/>
        </p:nvSpPr>
        <p:spPr>
          <a:xfrm>
            <a:off x="972557" y="2696444"/>
            <a:ext cx="3307200" cy="402226"/>
          </a:xfrm>
          <a:prstGeom prst="rect">
            <a:avLst/>
          </a:prstGeom>
          <a:noFill/>
          <a:ln>
            <a:noFill/>
          </a:ln>
        </p:spPr>
        <p:txBody>
          <a:bodyPr spcFirstLastPara="1" wrap="square" lIns="0" tIns="0" rIns="0" bIns="0" anchor="t" anchorCtr="0">
            <a:spAutoFit/>
          </a:bodyPr>
          <a:lstStyle/>
          <a:p>
            <a:pPr algn="just" defTabSz="1219170">
              <a:lnSpc>
                <a:spcPct val="139979"/>
              </a:lnSpc>
              <a:buClr>
                <a:srgbClr val="000000"/>
              </a:buClr>
            </a:pPr>
            <a:r>
              <a:rPr lang="en" sz="1867" b="1" kern="0" dirty="0">
                <a:solidFill>
                  <a:srgbClr val="FFFFFF"/>
                </a:solidFill>
                <a:latin typeface="Poppins SemiBold"/>
                <a:ea typeface="Poppins SemiBold"/>
                <a:cs typeface="Poppins SemiBold"/>
                <a:sym typeface="Poppins SemiBold"/>
              </a:rPr>
              <a:t>MSM &amp; MSM of Color</a:t>
            </a:r>
            <a:endParaRPr sz="933" kern="0" dirty="0">
              <a:solidFill>
                <a:srgbClr val="FFFFFF"/>
              </a:solidFill>
              <a:latin typeface="Arial"/>
              <a:cs typeface="Arial"/>
              <a:sym typeface="Arial"/>
            </a:endParaRPr>
          </a:p>
        </p:txBody>
      </p:sp>
      <p:sp>
        <p:nvSpPr>
          <p:cNvPr id="247" name="Google Shape;247;p31"/>
          <p:cNvSpPr txBox="1"/>
          <p:nvPr/>
        </p:nvSpPr>
        <p:spPr>
          <a:xfrm>
            <a:off x="972557" y="4762939"/>
            <a:ext cx="3307200" cy="402226"/>
          </a:xfrm>
          <a:prstGeom prst="rect">
            <a:avLst/>
          </a:prstGeom>
          <a:noFill/>
          <a:ln>
            <a:noFill/>
          </a:ln>
        </p:spPr>
        <p:txBody>
          <a:bodyPr spcFirstLastPara="1" wrap="square" lIns="0" tIns="0" rIns="0" bIns="0" anchor="t" anchorCtr="0">
            <a:spAutoFit/>
          </a:bodyPr>
          <a:lstStyle/>
          <a:p>
            <a:pPr algn="just" defTabSz="1219170">
              <a:lnSpc>
                <a:spcPct val="139979"/>
              </a:lnSpc>
              <a:buClr>
                <a:srgbClr val="000000"/>
              </a:buClr>
            </a:pPr>
            <a:r>
              <a:rPr lang="en" sz="1867" b="1" kern="0" dirty="0">
                <a:solidFill>
                  <a:srgbClr val="FFFFFF"/>
                </a:solidFill>
                <a:latin typeface="Poppins SemiBold"/>
                <a:ea typeface="Poppins SemiBold"/>
                <a:cs typeface="Poppins SemiBold"/>
                <a:sym typeface="Poppins SemiBold"/>
              </a:rPr>
              <a:t>IDU</a:t>
            </a:r>
            <a:endParaRPr sz="933" kern="0" dirty="0">
              <a:solidFill>
                <a:srgbClr val="FFFFFF"/>
              </a:solidFill>
              <a:latin typeface="Arial"/>
              <a:cs typeface="Arial"/>
              <a:sym typeface="Arial"/>
            </a:endParaRPr>
          </a:p>
        </p:txBody>
      </p:sp>
      <p:sp>
        <p:nvSpPr>
          <p:cNvPr id="248" name="Google Shape;248;p31"/>
          <p:cNvSpPr/>
          <p:nvPr/>
        </p:nvSpPr>
        <p:spPr>
          <a:xfrm>
            <a:off x="10978290" y="5807069"/>
            <a:ext cx="907565" cy="773315"/>
          </a:xfrm>
          <a:custGeom>
            <a:avLst/>
            <a:gdLst/>
            <a:ahLst/>
            <a:cxnLst/>
            <a:rect l="l" t="t" r="r" b="b"/>
            <a:pathLst>
              <a:path w="1361347" h="1159971" extrusionOk="0">
                <a:moveTo>
                  <a:pt x="0" y="0"/>
                </a:moveTo>
                <a:lnTo>
                  <a:pt x="1361347" y="0"/>
                </a:lnTo>
                <a:lnTo>
                  <a:pt x="1361347" y="1159971"/>
                </a:lnTo>
                <a:lnTo>
                  <a:pt x="0" y="1159971"/>
                </a:lnTo>
                <a:lnTo>
                  <a:pt x="0" y="0"/>
                </a:lnTo>
                <a:close/>
              </a:path>
            </a:pathLst>
          </a:custGeom>
          <a:blipFill rotWithShape="1">
            <a:blip r:embed="rId3">
              <a:alphaModFix/>
            </a:blip>
            <a:stretch>
              <a:fillRect r="-410464" b="-40890"/>
            </a:stretch>
          </a:blipFill>
          <a:ln>
            <a:noFill/>
          </a:ln>
        </p:spPr>
      </p:sp>
      <p:grpSp>
        <p:nvGrpSpPr>
          <p:cNvPr id="249" name="Google Shape;249;p31"/>
          <p:cNvGrpSpPr/>
          <p:nvPr/>
        </p:nvGrpSpPr>
        <p:grpSpPr>
          <a:xfrm>
            <a:off x="6532039" y="2317744"/>
            <a:ext cx="4329925" cy="1321011"/>
            <a:chOff x="0" y="-57150"/>
            <a:chExt cx="1661700" cy="488171"/>
          </a:xfrm>
        </p:grpSpPr>
        <p:sp>
          <p:nvSpPr>
            <p:cNvPr id="250" name="Google Shape;250;p31"/>
            <p:cNvSpPr/>
            <p:nvPr/>
          </p:nvSpPr>
          <p:spPr>
            <a:xfrm>
              <a:off x="0" y="0"/>
              <a:ext cx="1661647" cy="431021"/>
            </a:xfrm>
            <a:custGeom>
              <a:avLst/>
              <a:gdLst/>
              <a:ahLst/>
              <a:cxnLst/>
              <a:rect l="l" t="t" r="r" b="b"/>
              <a:pathLst>
                <a:path w="1661647" h="431021" extrusionOk="0">
                  <a:moveTo>
                    <a:pt x="26996" y="0"/>
                  </a:moveTo>
                  <a:lnTo>
                    <a:pt x="1634651" y="0"/>
                  </a:lnTo>
                  <a:cubicBezTo>
                    <a:pt x="1649561" y="0"/>
                    <a:pt x="1661647" y="12087"/>
                    <a:pt x="1661647" y="26996"/>
                  </a:cubicBezTo>
                  <a:lnTo>
                    <a:pt x="1661647" y="404025"/>
                  </a:lnTo>
                  <a:cubicBezTo>
                    <a:pt x="1661647" y="418934"/>
                    <a:pt x="1649561" y="431021"/>
                    <a:pt x="1634651" y="431021"/>
                  </a:cubicBezTo>
                  <a:lnTo>
                    <a:pt x="26996" y="431021"/>
                  </a:lnTo>
                  <a:cubicBezTo>
                    <a:pt x="12087" y="431021"/>
                    <a:pt x="0" y="418934"/>
                    <a:pt x="0" y="404025"/>
                  </a:cubicBezTo>
                  <a:lnTo>
                    <a:pt x="0" y="26996"/>
                  </a:lnTo>
                  <a:cubicBezTo>
                    <a:pt x="0" y="12087"/>
                    <a:pt x="12087" y="0"/>
                    <a:pt x="26996" y="0"/>
                  </a:cubicBezTo>
                  <a:close/>
                </a:path>
              </a:pathLst>
            </a:custGeom>
            <a:solidFill>
              <a:srgbClr val="125A4F"/>
            </a:solidFill>
            <a:ln>
              <a:noFill/>
            </a:ln>
          </p:spPr>
          <p:txBody>
            <a:bodyPr spcFirstLastPara="1" wrap="square" lIns="60967" tIns="60967" rIns="60967" bIns="60967"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51" name="Google Shape;251;p31"/>
            <p:cNvSpPr txBox="1"/>
            <p:nvPr/>
          </p:nvSpPr>
          <p:spPr>
            <a:xfrm>
              <a:off x="0" y="-57150"/>
              <a:ext cx="1661700" cy="488100"/>
            </a:xfrm>
            <a:prstGeom prst="rect">
              <a:avLst/>
            </a:prstGeom>
            <a:noFill/>
            <a:ln>
              <a:noFill/>
            </a:ln>
          </p:spPr>
          <p:txBody>
            <a:bodyPr spcFirstLastPara="1" wrap="square" lIns="33867" tIns="33867" rIns="33867" bIns="33867" anchor="ctr" anchorCtr="0">
              <a:noAutofit/>
            </a:bodyPr>
            <a:lstStyle/>
            <a:p>
              <a:pPr algn="ctr" defTabSz="1219170">
                <a:lnSpc>
                  <a:spcPct val="151944"/>
                </a:lnSpc>
                <a:buClr>
                  <a:srgbClr val="000000"/>
                </a:buClr>
              </a:pPr>
              <a:endParaRPr sz="1200" kern="0">
                <a:solidFill>
                  <a:srgbClr val="000000"/>
                </a:solidFill>
                <a:latin typeface="Calibri"/>
                <a:ea typeface="Calibri"/>
                <a:cs typeface="Calibri"/>
                <a:sym typeface="Calibri"/>
              </a:endParaRPr>
            </a:p>
          </p:txBody>
        </p:sp>
      </p:grpSp>
      <p:grpSp>
        <p:nvGrpSpPr>
          <p:cNvPr id="252" name="Google Shape;252;p31"/>
          <p:cNvGrpSpPr/>
          <p:nvPr/>
        </p:nvGrpSpPr>
        <p:grpSpPr>
          <a:xfrm>
            <a:off x="6532039" y="4497047"/>
            <a:ext cx="4206095" cy="1235659"/>
            <a:chOff x="0" y="-57150"/>
            <a:chExt cx="1661700" cy="488171"/>
          </a:xfrm>
        </p:grpSpPr>
        <p:sp>
          <p:nvSpPr>
            <p:cNvPr id="253" name="Google Shape;253;p31"/>
            <p:cNvSpPr/>
            <p:nvPr/>
          </p:nvSpPr>
          <p:spPr>
            <a:xfrm>
              <a:off x="0" y="0"/>
              <a:ext cx="1661647" cy="431021"/>
            </a:xfrm>
            <a:custGeom>
              <a:avLst/>
              <a:gdLst/>
              <a:ahLst/>
              <a:cxnLst/>
              <a:rect l="l" t="t" r="r" b="b"/>
              <a:pathLst>
                <a:path w="1661647" h="431021" extrusionOk="0">
                  <a:moveTo>
                    <a:pt x="26996" y="0"/>
                  </a:moveTo>
                  <a:lnTo>
                    <a:pt x="1634651" y="0"/>
                  </a:lnTo>
                  <a:cubicBezTo>
                    <a:pt x="1649561" y="0"/>
                    <a:pt x="1661647" y="12087"/>
                    <a:pt x="1661647" y="26996"/>
                  </a:cubicBezTo>
                  <a:lnTo>
                    <a:pt x="1661647" y="404025"/>
                  </a:lnTo>
                  <a:cubicBezTo>
                    <a:pt x="1661647" y="418934"/>
                    <a:pt x="1649561" y="431021"/>
                    <a:pt x="1634651" y="431021"/>
                  </a:cubicBezTo>
                  <a:lnTo>
                    <a:pt x="26996" y="431021"/>
                  </a:lnTo>
                  <a:cubicBezTo>
                    <a:pt x="12087" y="431021"/>
                    <a:pt x="0" y="418934"/>
                    <a:pt x="0" y="404025"/>
                  </a:cubicBezTo>
                  <a:lnTo>
                    <a:pt x="0" y="26996"/>
                  </a:lnTo>
                  <a:cubicBezTo>
                    <a:pt x="0" y="12087"/>
                    <a:pt x="12087" y="0"/>
                    <a:pt x="26996" y="0"/>
                  </a:cubicBezTo>
                  <a:close/>
                </a:path>
              </a:pathLst>
            </a:custGeom>
            <a:solidFill>
              <a:srgbClr val="125A4F"/>
            </a:solidFill>
            <a:ln>
              <a:noFill/>
            </a:ln>
          </p:spPr>
          <p:txBody>
            <a:bodyPr spcFirstLastPara="1" wrap="square" lIns="60967" tIns="60967" rIns="60967" bIns="60967"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54" name="Google Shape;254;p31"/>
            <p:cNvSpPr txBox="1"/>
            <p:nvPr/>
          </p:nvSpPr>
          <p:spPr>
            <a:xfrm>
              <a:off x="0" y="-57150"/>
              <a:ext cx="1661700" cy="488100"/>
            </a:xfrm>
            <a:prstGeom prst="rect">
              <a:avLst/>
            </a:prstGeom>
            <a:noFill/>
            <a:ln>
              <a:noFill/>
            </a:ln>
          </p:spPr>
          <p:txBody>
            <a:bodyPr spcFirstLastPara="1" wrap="square" lIns="33867" tIns="33867" rIns="33867" bIns="33867" anchor="ctr" anchorCtr="0">
              <a:noAutofit/>
            </a:bodyPr>
            <a:lstStyle/>
            <a:p>
              <a:pPr algn="ctr" defTabSz="1219170">
                <a:lnSpc>
                  <a:spcPct val="151944"/>
                </a:lnSpc>
                <a:buClr>
                  <a:srgbClr val="000000"/>
                </a:buClr>
              </a:pPr>
              <a:endParaRPr sz="1200" kern="0">
                <a:solidFill>
                  <a:srgbClr val="000000"/>
                </a:solidFill>
                <a:latin typeface="Calibri"/>
                <a:ea typeface="Calibri"/>
                <a:cs typeface="Calibri"/>
                <a:sym typeface="Calibri"/>
              </a:endParaRPr>
            </a:p>
          </p:txBody>
        </p:sp>
      </p:grpSp>
      <p:sp>
        <p:nvSpPr>
          <p:cNvPr id="255" name="Google Shape;255;p31"/>
          <p:cNvSpPr txBox="1"/>
          <p:nvPr/>
        </p:nvSpPr>
        <p:spPr>
          <a:xfrm>
            <a:off x="6769095" y="3197819"/>
            <a:ext cx="3307200" cy="316049"/>
          </a:xfrm>
          <a:prstGeom prst="rect">
            <a:avLst/>
          </a:prstGeom>
          <a:noFill/>
          <a:ln>
            <a:noFill/>
          </a:ln>
        </p:spPr>
        <p:txBody>
          <a:bodyPr spcFirstLastPara="1" wrap="square" lIns="0" tIns="0" rIns="0" bIns="0" anchor="t" anchorCtr="0">
            <a:spAutoFit/>
          </a:bodyPr>
          <a:lstStyle/>
          <a:p>
            <a:pPr algn="just" defTabSz="1219170">
              <a:lnSpc>
                <a:spcPct val="140000"/>
              </a:lnSpc>
              <a:buClr>
                <a:srgbClr val="000000"/>
              </a:buClr>
            </a:pPr>
            <a:r>
              <a:rPr lang="en" sz="1467" kern="0" dirty="0">
                <a:solidFill>
                  <a:srgbClr val="FFFFFF"/>
                </a:solidFill>
                <a:latin typeface="Poppins"/>
                <a:ea typeface="Poppins"/>
                <a:cs typeface="Poppins"/>
                <a:sym typeface="Poppins"/>
              </a:rPr>
              <a:t>Entire TGA</a:t>
            </a:r>
            <a:endParaRPr sz="933" kern="0" dirty="0">
              <a:solidFill>
                <a:srgbClr val="FFFFFF"/>
              </a:solidFill>
              <a:latin typeface="Arial"/>
              <a:cs typeface="Arial"/>
              <a:sym typeface="Arial"/>
            </a:endParaRPr>
          </a:p>
        </p:txBody>
      </p:sp>
      <p:sp>
        <p:nvSpPr>
          <p:cNvPr id="256" name="Google Shape;256;p31"/>
          <p:cNvSpPr txBox="1"/>
          <p:nvPr/>
        </p:nvSpPr>
        <p:spPr>
          <a:xfrm>
            <a:off x="6769095" y="5203757"/>
            <a:ext cx="3307200" cy="316049"/>
          </a:xfrm>
          <a:prstGeom prst="rect">
            <a:avLst/>
          </a:prstGeom>
          <a:noFill/>
          <a:ln>
            <a:noFill/>
          </a:ln>
        </p:spPr>
        <p:txBody>
          <a:bodyPr spcFirstLastPara="1" wrap="square" lIns="0" tIns="0" rIns="0" bIns="0" anchor="t" anchorCtr="0">
            <a:spAutoFit/>
          </a:bodyPr>
          <a:lstStyle/>
          <a:p>
            <a:pPr algn="just" defTabSz="1219170">
              <a:lnSpc>
                <a:spcPct val="140000"/>
              </a:lnSpc>
              <a:buClr>
                <a:srgbClr val="000000"/>
              </a:buClr>
            </a:pPr>
            <a:r>
              <a:rPr lang="en" sz="1467" kern="0" dirty="0">
                <a:solidFill>
                  <a:srgbClr val="FFFFFF"/>
                </a:solidFill>
                <a:latin typeface="Poppins"/>
                <a:ea typeface="Poppins"/>
                <a:cs typeface="Poppins"/>
                <a:sym typeface="Poppins"/>
              </a:rPr>
              <a:t>Outlying Counties</a:t>
            </a:r>
            <a:endParaRPr sz="933" kern="0" dirty="0">
              <a:solidFill>
                <a:srgbClr val="FFFFFF"/>
              </a:solidFill>
              <a:latin typeface="Arial"/>
              <a:cs typeface="Arial"/>
              <a:sym typeface="Arial"/>
            </a:endParaRPr>
          </a:p>
        </p:txBody>
      </p:sp>
      <p:sp>
        <p:nvSpPr>
          <p:cNvPr id="257" name="Google Shape;257;p31"/>
          <p:cNvSpPr txBox="1"/>
          <p:nvPr/>
        </p:nvSpPr>
        <p:spPr>
          <a:xfrm>
            <a:off x="6769095" y="2696443"/>
            <a:ext cx="3307200" cy="402226"/>
          </a:xfrm>
          <a:prstGeom prst="rect">
            <a:avLst/>
          </a:prstGeom>
          <a:noFill/>
          <a:ln>
            <a:noFill/>
          </a:ln>
        </p:spPr>
        <p:txBody>
          <a:bodyPr spcFirstLastPara="1" wrap="square" lIns="0" tIns="0" rIns="0" bIns="0" anchor="t" anchorCtr="0">
            <a:spAutoFit/>
          </a:bodyPr>
          <a:lstStyle/>
          <a:p>
            <a:pPr algn="just" defTabSz="1219170">
              <a:lnSpc>
                <a:spcPct val="139979"/>
              </a:lnSpc>
              <a:buClr>
                <a:srgbClr val="000000"/>
              </a:buClr>
            </a:pPr>
            <a:r>
              <a:rPr lang="en" sz="1867" b="1" kern="0" dirty="0">
                <a:solidFill>
                  <a:srgbClr val="FFFFFF"/>
                </a:solidFill>
                <a:latin typeface="Poppins SemiBold"/>
                <a:ea typeface="Poppins SemiBold"/>
                <a:cs typeface="Poppins SemiBold"/>
                <a:sym typeface="Poppins SemiBold"/>
              </a:rPr>
              <a:t>Youth ages 13-24 </a:t>
            </a:r>
            <a:endParaRPr sz="933" kern="0" dirty="0">
              <a:solidFill>
                <a:srgbClr val="FFFFFF"/>
              </a:solidFill>
              <a:latin typeface="Arial"/>
              <a:cs typeface="Arial"/>
              <a:sym typeface="Arial"/>
            </a:endParaRPr>
          </a:p>
        </p:txBody>
      </p:sp>
      <p:sp>
        <p:nvSpPr>
          <p:cNvPr id="258" name="Google Shape;258;p31"/>
          <p:cNvSpPr txBox="1"/>
          <p:nvPr/>
        </p:nvSpPr>
        <p:spPr>
          <a:xfrm>
            <a:off x="6769095" y="4770890"/>
            <a:ext cx="3307200" cy="402226"/>
          </a:xfrm>
          <a:prstGeom prst="rect">
            <a:avLst/>
          </a:prstGeom>
          <a:noFill/>
          <a:ln>
            <a:noFill/>
          </a:ln>
        </p:spPr>
        <p:txBody>
          <a:bodyPr spcFirstLastPara="1" wrap="square" lIns="0" tIns="0" rIns="0" bIns="0" anchor="t" anchorCtr="0">
            <a:spAutoFit/>
          </a:bodyPr>
          <a:lstStyle/>
          <a:p>
            <a:pPr algn="just" defTabSz="1219170">
              <a:lnSpc>
                <a:spcPct val="139979"/>
              </a:lnSpc>
              <a:buClr>
                <a:srgbClr val="000000"/>
              </a:buClr>
            </a:pPr>
            <a:r>
              <a:rPr lang="en" sz="1867" b="1" kern="0" dirty="0">
                <a:solidFill>
                  <a:srgbClr val="FFFFFF"/>
                </a:solidFill>
                <a:latin typeface="Poppins SemiBold"/>
                <a:cs typeface="Poppins SemiBold"/>
                <a:sym typeface="Poppins SemiBold"/>
              </a:rPr>
              <a:t>White Males aged 30+</a:t>
            </a:r>
            <a:endParaRPr sz="933" kern="0" dirty="0">
              <a:solidFill>
                <a:srgbClr val="FFFFFF"/>
              </a:solidFill>
              <a:latin typeface="Arial"/>
              <a:cs typeface="Arial"/>
              <a:sym typeface="Arial"/>
            </a:endParaRPr>
          </a:p>
        </p:txBody>
      </p:sp>
      <p:grpSp>
        <p:nvGrpSpPr>
          <p:cNvPr id="259" name="Google Shape;259;p31"/>
          <p:cNvGrpSpPr/>
          <p:nvPr/>
        </p:nvGrpSpPr>
        <p:grpSpPr>
          <a:xfrm rot="10800000">
            <a:off x="-707543" y="6357710"/>
            <a:ext cx="8363840" cy="645423"/>
            <a:chOff x="0" y="-38100"/>
            <a:chExt cx="1770050" cy="255000"/>
          </a:xfrm>
        </p:grpSpPr>
        <p:sp>
          <p:nvSpPr>
            <p:cNvPr id="260" name="Google Shape;260;p31"/>
            <p:cNvSpPr/>
            <p:nvPr/>
          </p:nvSpPr>
          <p:spPr>
            <a:xfrm>
              <a:off x="0" y="0"/>
              <a:ext cx="1770050" cy="216889"/>
            </a:xfrm>
            <a:custGeom>
              <a:avLst/>
              <a:gdLst/>
              <a:ahLst/>
              <a:cxnLst/>
              <a:rect l="l" t="t" r="r" b="b"/>
              <a:pathLst>
                <a:path w="1770050" h="216889" extrusionOk="0">
                  <a:moveTo>
                    <a:pt x="108444" y="0"/>
                  </a:moveTo>
                  <a:lnTo>
                    <a:pt x="1661606" y="0"/>
                  </a:lnTo>
                  <a:cubicBezTo>
                    <a:pt x="1690367" y="0"/>
                    <a:pt x="1717951" y="11425"/>
                    <a:pt x="1738288" y="31763"/>
                  </a:cubicBezTo>
                  <a:cubicBezTo>
                    <a:pt x="1758625" y="52100"/>
                    <a:pt x="1770050" y="79683"/>
                    <a:pt x="1770050" y="108444"/>
                  </a:cubicBezTo>
                  <a:lnTo>
                    <a:pt x="1770050" y="108444"/>
                  </a:lnTo>
                  <a:cubicBezTo>
                    <a:pt x="1770050" y="137206"/>
                    <a:pt x="1758625" y="164789"/>
                    <a:pt x="1738288" y="185126"/>
                  </a:cubicBezTo>
                  <a:cubicBezTo>
                    <a:pt x="1717951" y="205463"/>
                    <a:pt x="1690367" y="216889"/>
                    <a:pt x="1661606" y="216889"/>
                  </a:cubicBezTo>
                  <a:lnTo>
                    <a:pt x="108444" y="216889"/>
                  </a:lnTo>
                  <a:cubicBezTo>
                    <a:pt x="79683" y="216889"/>
                    <a:pt x="52100" y="205463"/>
                    <a:pt x="31763" y="185126"/>
                  </a:cubicBezTo>
                  <a:cubicBezTo>
                    <a:pt x="11425" y="164789"/>
                    <a:pt x="0" y="137206"/>
                    <a:pt x="0" y="108444"/>
                  </a:cubicBezTo>
                  <a:lnTo>
                    <a:pt x="0" y="108444"/>
                  </a:lnTo>
                  <a:cubicBezTo>
                    <a:pt x="0" y="79683"/>
                    <a:pt x="11425" y="52100"/>
                    <a:pt x="31763" y="31763"/>
                  </a:cubicBezTo>
                  <a:cubicBezTo>
                    <a:pt x="52100" y="11425"/>
                    <a:pt x="79683" y="0"/>
                    <a:pt x="108444" y="0"/>
                  </a:cubicBezTo>
                  <a:close/>
                </a:path>
              </a:pathLst>
            </a:custGeom>
            <a:gradFill>
              <a:gsLst>
                <a:gs pos="0">
                  <a:srgbClr val="02554C">
                    <a:alpha val="69803"/>
                  </a:srgbClr>
                </a:gs>
                <a:gs pos="50000">
                  <a:srgbClr val="00554A">
                    <a:alpha val="16470"/>
                  </a:srgbClr>
                </a:gs>
                <a:gs pos="100000">
                  <a:srgbClr val="0F554D">
                    <a:alpha val="0"/>
                  </a:srgbClr>
                </a:gs>
              </a:gsLst>
              <a:lin ang="0" scaled="0"/>
            </a:gradFill>
            <a:ln>
              <a:noFill/>
            </a:ln>
          </p:spPr>
          <p:txBody>
            <a:bodyPr spcFirstLastPara="1" wrap="square" lIns="60967" tIns="60967" rIns="60967" bIns="60967"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61" name="Google Shape;261;p31"/>
            <p:cNvSpPr txBox="1"/>
            <p:nvPr/>
          </p:nvSpPr>
          <p:spPr>
            <a:xfrm>
              <a:off x="0" y="-38100"/>
              <a:ext cx="1770000" cy="255000"/>
            </a:xfrm>
            <a:prstGeom prst="rect">
              <a:avLst/>
            </a:prstGeom>
            <a:noFill/>
            <a:ln>
              <a:noFill/>
            </a:ln>
          </p:spPr>
          <p:txBody>
            <a:bodyPr spcFirstLastPara="1" wrap="square" lIns="33867" tIns="33867" rIns="33867" bIns="33867" anchor="ctr" anchorCtr="0">
              <a:noAutofit/>
            </a:bodyPr>
            <a:lstStyle/>
            <a:p>
              <a:pPr algn="ctr" defTabSz="1219170">
                <a:lnSpc>
                  <a:spcPct val="147722"/>
                </a:lnSpc>
                <a:buClr>
                  <a:srgbClr val="000000"/>
                </a:buClr>
              </a:pPr>
              <a:endParaRPr sz="1200" kern="0">
                <a:solidFill>
                  <a:srgbClr val="000000"/>
                </a:solidFill>
                <a:latin typeface="Calibri"/>
                <a:ea typeface="Calibri"/>
                <a:cs typeface="Calibri"/>
                <a:sym typeface="Calibri"/>
              </a:endParaRPr>
            </a:p>
          </p:txBody>
        </p:sp>
      </p:grpSp>
    </p:spTree>
    <p:extLst>
      <p:ext uri="{BB962C8B-B14F-4D97-AF65-F5344CB8AC3E}">
        <p14:creationId xmlns:p14="http://schemas.microsoft.com/office/powerpoint/2010/main" val="79538303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grpSp>
        <p:nvGrpSpPr>
          <p:cNvPr id="168" name="Google Shape;168;p28"/>
          <p:cNvGrpSpPr/>
          <p:nvPr/>
        </p:nvGrpSpPr>
        <p:grpSpPr>
          <a:xfrm>
            <a:off x="940911" y="2363166"/>
            <a:ext cx="213604" cy="213604"/>
            <a:chOff x="0" y="0"/>
            <a:chExt cx="812800" cy="812800"/>
          </a:xfrm>
        </p:grpSpPr>
        <p:sp>
          <p:nvSpPr>
            <p:cNvPr id="169" name="Google Shape;169;p28"/>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564A"/>
            </a:solidFill>
            <a:ln>
              <a:noFill/>
            </a:ln>
          </p:spPr>
          <p:txBody>
            <a:bodyPr spcFirstLastPara="1" wrap="square" lIns="60967" tIns="60967" rIns="60967" bIns="60967"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70" name="Google Shape;170;p28"/>
            <p:cNvSpPr txBox="1"/>
            <p:nvPr/>
          </p:nvSpPr>
          <p:spPr>
            <a:xfrm>
              <a:off x="76200" y="19050"/>
              <a:ext cx="660300" cy="717600"/>
            </a:xfrm>
            <a:prstGeom prst="rect">
              <a:avLst/>
            </a:prstGeom>
            <a:noFill/>
            <a:ln>
              <a:noFill/>
            </a:ln>
          </p:spPr>
          <p:txBody>
            <a:bodyPr spcFirstLastPara="1" wrap="square" lIns="15767" tIns="15767" rIns="15767" bIns="15767" anchor="ctr" anchorCtr="0">
              <a:noAutofit/>
            </a:bodyPr>
            <a:lstStyle/>
            <a:p>
              <a:pPr algn="ctr" defTabSz="1219170">
                <a:lnSpc>
                  <a:spcPct val="151944"/>
                </a:lnSpc>
                <a:buClr>
                  <a:srgbClr val="000000"/>
                </a:buClr>
              </a:pPr>
              <a:endParaRPr sz="1200" kern="0">
                <a:solidFill>
                  <a:srgbClr val="000000"/>
                </a:solidFill>
                <a:latin typeface="Calibri"/>
                <a:ea typeface="Calibri"/>
                <a:cs typeface="Calibri"/>
                <a:sym typeface="Calibri"/>
              </a:endParaRPr>
            </a:p>
          </p:txBody>
        </p:sp>
      </p:grpSp>
      <p:grpSp>
        <p:nvGrpSpPr>
          <p:cNvPr id="172" name="Google Shape;172;p28"/>
          <p:cNvGrpSpPr/>
          <p:nvPr/>
        </p:nvGrpSpPr>
        <p:grpSpPr>
          <a:xfrm>
            <a:off x="837483" y="2919048"/>
            <a:ext cx="314005" cy="363419"/>
            <a:chOff x="-382044" y="-570071"/>
            <a:chExt cx="1194844" cy="1382871"/>
          </a:xfrm>
        </p:grpSpPr>
        <p:sp>
          <p:nvSpPr>
            <p:cNvPr id="173" name="Google Shape;173;p28"/>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564A"/>
            </a:solidFill>
            <a:ln>
              <a:noFill/>
            </a:ln>
          </p:spPr>
          <p:txBody>
            <a:bodyPr spcFirstLastPara="1" wrap="square" lIns="60967" tIns="60967" rIns="60967" bIns="60967"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74" name="Google Shape;174;p28"/>
            <p:cNvSpPr txBox="1"/>
            <p:nvPr/>
          </p:nvSpPr>
          <p:spPr>
            <a:xfrm>
              <a:off x="-382044" y="-570071"/>
              <a:ext cx="1118543" cy="1306721"/>
            </a:xfrm>
            <a:prstGeom prst="rect">
              <a:avLst/>
            </a:prstGeom>
            <a:noFill/>
            <a:ln>
              <a:noFill/>
            </a:ln>
          </p:spPr>
          <p:txBody>
            <a:bodyPr spcFirstLastPara="1" wrap="square" lIns="15767" tIns="15767" rIns="15767" bIns="15767" anchor="ctr" anchorCtr="0">
              <a:noAutofit/>
            </a:bodyPr>
            <a:lstStyle/>
            <a:p>
              <a:pPr algn="ctr" defTabSz="1219170">
                <a:lnSpc>
                  <a:spcPct val="151944"/>
                </a:lnSpc>
                <a:buClr>
                  <a:srgbClr val="000000"/>
                </a:buClr>
              </a:pPr>
              <a:endParaRPr sz="1200" kern="0" dirty="0">
                <a:solidFill>
                  <a:srgbClr val="000000"/>
                </a:solidFill>
                <a:latin typeface="Calibri"/>
                <a:ea typeface="Calibri"/>
                <a:cs typeface="Calibri"/>
                <a:sym typeface="Calibri"/>
              </a:endParaRPr>
            </a:p>
          </p:txBody>
        </p:sp>
      </p:grpSp>
      <p:grpSp>
        <p:nvGrpSpPr>
          <p:cNvPr id="176" name="Google Shape;176;p28"/>
          <p:cNvGrpSpPr/>
          <p:nvPr/>
        </p:nvGrpSpPr>
        <p:grpSpPr>
          <a:xfrm>
            <a:off x="943978" y="3745078"/>
            <a:ext cx="213604" cy="213604"/>
            <a:chOff x="0" y="0"/>
            <a:chExt cx="812800" cy="812800"/>
          </a:xfrm>
        </p:grpSpPr>
        <p:sp>
          <p:nvSpPr>
            <p:cNvPr id="177" name="Google Shape;177;p28"/>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564A"/>
            </a:solidFill>
            <a:ln>
              <a:noFill/>
            </a:ln>
          </p:spPr>
          <p:txBody>
            <a:bodyPr spcFirstLastPara="1" wrap="square" lIns="60967" tIns="60967" rIns="60967" bIns="60967"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78" name="Google Shape;178;p28"/>
            <p:cNvSpPr txBox="1"/>
            <p:nvPr/>
          </p:nvSpPr>
          <p:spPr>
            <a:xfrm>
              <a:off x="76200" y="19050"/>
              <a:ext cx="660300" cy="717600"/>
            </a:xfrm>
            <a:prstGeom prst="rect">
              <a:avLst/>
            </a:prstGeom>
            <a:noFill/>
            <a:ln>
              <a:noFill/>
            </a:ln>
          </p:spPr>
          <p:txBody>
            <a:bodyPr spcFirstLastPara="1" wrap="square" lIns="15767" tIns="15767" rIns="15767" bIns="15767" anchor="ctr" anchorCtr="0">
              <a:noAutofit/>
            </a:bodyPr>
            <a:lstStyle/>
            <a:p>
              <a:pPr algn="ctr" defTabSz="1219170">
                <a:lnSpc>
                  <a:spcPct val="151944"/>
                </a:lnSpc>
                <a:buClr>
                  <a:srgbClr val="000000"/>
                </a:buClr>
              </a:pPr>
              <a:endParaRPr sz="1200" kern="0">
                <a:solidFill>
                  <a:srgbClr val="000000"/>
                </a:solidFill>
                <a:latin typeface="Calibri"/>
                <a:ea typeface="Calibri"/>
                <a:cs typeface="Calibri"/>
                <a:sym typeface="Calibri"/>
              </a:endParaRPr>
            </a:p>
          </p:txBody>
        </p:sp>
      </p:grpSp>
      <p:grpSp>
        <p:nvGrpSpPr>
          <p:cNvPr id="180" name="Google Shape;180;p28"/>
          <p:cNvGrpSpPr/>
          <p:nvPr/>
        </p:nvGrpSpPr>
        <p:grpSpPr>
          <a:xfrm>
            <a:off x="940911" y="4436721"/>
            <a:ext cx="213604" cy="213604"/>
            <a:chOff x="0" y="0"/>
            <a:chExt cx="812800" cy="812800"/>
          </a:xfrm>
        </p:grpSpPr>
        <p:sp>
          <p:nvSpPr>
            <p:cNvPr id="181" name="Google Shape;181;p28"/>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564A"/>
            </a:solidFill>
            <a:ln>
              <a:noFill/>
            </a:ln>
          </p:spPr>
          <p:txBody>
            <a:bodyPr spcFirstLastPara="1" wrap="square" lIns="60967" tIns="60967" rIns="60967" bIns="60967"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82" name="Google Shape;182;p28"/>
            <p:cNvSpPr txBox="1"/>
            <p:nvPr/>
          </p:nvSpPr>
          <p:spPr>
            <a:xfrm>
              <a:off x="76200" y="19050"/>
              <a:ext cx="660300" cy="717600"/>
            </a:xfrm>
            <a:prstGeom prst="rect">
              <a:avLst/>
            </a:prstGeom>
            <a:noFill/>
            <a:ln>
              <a:noFill/>
            </a:ln>
          </p:spPr>
          <p:txBody>
            <a:bodyPr spcFirstLastPara="1" wrap="square" lIns="15767" tIns="15767" rIns="15767" bIns="15767" anchor="ctr" anchorCtr="0">
              <a:noAutofit/>
            </a:bodyPr>
            <a:lstStyle/>
            <a:p>
              <a:pPr algn="ctr" defTabSz="1219170">
                <a:lnSpc>
                  <a:spcPct val="151944"/>
                </a:lnSpc>
                <a:buClr>
                  <a:srgbClr val="000000"/>
                </a:buClr>
              </a:pPr>
              <a:endParaRPr sz="1200" kern="0">
                <a:solidFill>
                  <a:srgbClr val="000000"/>
                </a:solidFill>
                <a:latin typeface="Calibri"/>
                <a:ea typeface="Calibri"/>
                <a:cs typeface="Calibri"/>
                <a:sym typeface="Calibri"/>
              </a:endParaRPr>
            </a:p>
          </p:txBody>
        </p:sp>
      </p:grpSp>
      <p:sp>
        <p:nvSpPr>
          <p:cNvPr id="184" name="Google Shape;184;p28"/>
          <p:cNvSpPr txBox="1"/>
          <p:nvPr/>
        </p:nvSpPr>
        <p:spPr>
          <a:xfrm>
            <a:off x="405201" y="418361"/>
            <a:ext cx="7002363" cy="755143"/>
          </a:xfrm>
          <a:prstGeom prst="rect">
            <a:avLst/>
          </a:prstGeom>
          <a:noFill/>
          <a:ln>
            <a:noFill/>
          </a:ln>
        </p:spPr>
        <p:txBody>
          <a:bodyPr spcFirstLastPara="1" wrap="square" lIns="0" tIns="0" rIns="0" bIns="0" anchor="t" anchorCtr="0">
            <a:spAutoFit/>
          </a:bodyPr>
          <a:lstStyle/>
          <a:p>
            <a:pPr defTabSz="1219170">
              <a:lnSpc>
                <a:spcPct val="114993"/>
              </a:lnSpc>
              <a:buClr>
                <a:srgbClr val="000000"/>
              </a:buClr>
            </a:pPr>
            <a:r>
              <a:rPr lang="en" sz="4267" b="1" kern="0" dirty="0">
                <a:solidFill>
                  <a:srgbClr val="00564A"/>
                </a:solidFill>
                <a:latin typeface="Arial"/>
                <a:cs typeface="Arial"/>
                <a:sym typeface="Arial"/>
              </a:rPr>
              <a:t>Testing Recommendations</a:t>
            </a:r>
            <a:endParaRPr sz="933" kern="0" dirty="0">
              <a:solidFill>
                <a:srgbClr val="000000"/>
              </a:solidFill>
              <a:latin typeface="Arial"/>
              <a:cs typeface="Arial"/>
              <a:sym typeface="Arial"/>
            </a:endParaRPr>
          </a:p>
        </p:txBody>
      </p:sp>
      <p:sp>
        <p:nvSpPr>
          <p:cNvPr id="185" name="Google Shape;185;p28"/>
          <p:cNvSpPr txBox="1"/>
          <p:nvPr/>
        </p:nvSpPr>
        <p:spPr>
          <a:xfrm>
            <a:off x="437235" y="1396943"/>
            <a:ext cx="6172400" cy="402226"/>
          </a:xfrm>
          <a:prstGeom prst="rect">
            <a:avLst/>
          </a:prstGeom>
          <a:noFill/>
          <a:ln>
            <a:noFill/>
          </a:ln>
        </p:spPr>
        <p:txBody>
          <a:bodyPr spcFirstLastPara="1" wrap="square" lIns="0" tIns="0" rIns="0" bIns="0" anchor="t" anchorCtr="0">
            <a:spAutoFit/>
          </a:bodyPr>
          <a:lstStyle/>
          <a:p>
            <a:pPr algn="just" defTabSz="1219170">
              <a:lnSpc>
                <a:spcPct val="140000"/>
              </a:lnSpc>
              <a:buClr>
                <a:srgbClr val="000000"/>
              </a:buClr>
            </a:pPr>
            <a:r>
              <a:rPr lang="en" sz="1867" b="1" kern="0" dirty="0">
                <a:solidFill>
                  <a:srgbClr val="000000"/>
                </a:solidFill>
                <a:latin typeface="Poppins"/>
                <a:ea typeface="Poppins"/>
                <a:cs typeface="Poppins"/>
                <a:sym typeface="Poppins"/>
              </a:rPr>
              <a:t>B</a:t>
            </a:r>
            <a:r>
              <a:rPr lang="en-US" sz="1867" b="1" kern="0" dirty="0">
                <a:solidFill>
                  <a:srgbClr val="000000"/>
                </a:solidFill>
                <a:latin typeface="Poppins"/>
                <a:ea typeface="Poppins"/>
                <a:cs typeface="Poppins"/>
                <a:sym typeface="Poppins"/>
              </a:rPr>
              <a:t>a</a:t>
            </a:r>
            <a:r>
              <a:rPr lang="en" sz="1867" b="1" kern="0" dirty="0">
                <a:solidFill>
                  <a:srgbClr val="000000"/>
                </a:solidFill>
                <a:latin typeface="Poppins"/>
                <a:ea typeface="Poppins"/>
                <a:cs typeface="Poppins"/>
                <a:sym typeface="Poppins"/>
              </a:rPr>
              <a:t>sed on Incidence and Prevalence</a:t>
            </a:r>
            <a:endParaRPr sz="1867" b="1" kern="0" dirty="0">
              <a:solidFill>
                <a:srgbClr val="000000"/>
              </a:solidFill>
              <a:latin typeface="Arial"/>
              <a:cs typeface="Arial"/>
              <a:sym typeface="Arial"/>
            </a:endParaRPr>
          </a:p>
        </p:txBody>
      </p:sp>
      <p:sp>
        <p:nvSpPr>
          <p:cNvPr id="186" name="Google Shape;186;p28"/>
          <p:cNvSpPr txBox="1"/>
          <p:nvPr/>
        </p:nvSpPr>
        <p:spPr>
          <a:xfrm>
            <a:off x="1482519" y="2238604"/>
            <a:ext cx="11411445" cy="1579663"/>
          </a:xfrm>
          <a:prstGeom prst="rect">
            <a:avLst/>
          </a:prstGeom>
          <a:noFill/>
          <a:ln>
            <a:noFill/>
          </a:ln>
        </p:spPr>
        <p:txBody>
          <a:bodyPr spcFirstLastPara="1" wrap="square" lIns="0" tIns="0" rIns="0" bIns="0" anchor="t" anchorCtr="0">
            <a:spAutoFit/>
          </a:bodyPr>
          <a:lstStyle/>
          <a:p>
            <a:pPr algn="just" defTabSz="1219170">
              <a:lnSpc>
                <a:spcPct val="139987"/>
              </a:lnSpc>
              <a:buClr>
                <a:srgbClr val="000000"/>
              </a:buClr>
            </a:pPr>
            <a:r>
              <a:rPr lang="en" sz="2133" b="1" kern="0" dirty="0">
                <a:solidFill>
                  <a:srgbClr val="000000"/>
                </a:solidFill>
                <a:latin typeface="Poppins SemiBold"/>
                <a:ea typeface="Poppins SemiBold"/>
                <a:cs typeface="Poppins SemiBold"/>
                <a:sym typeface="Poppins SemiBold"/>
              </a:rPr>
              <a:t>Top incidence zip codes</a:t>
            </a:r>
          </a:p>
          <a:p>
            <a:pPr algn="just" defTabSz="1219170">
              <a:lnSpc>
                <a:spcPct val="139987"/>
              </a:lnSpc>
              <a:buClr>
                <a:srgbClr val="000000"/>
              </a:buClr>
            </a:pPr>
            <a:endParaRPr lang="en" sz="2133" b="1" kern="0" dirty="0">
              <a:solidFill>
                <a:srgbClr val="000000"/>
              </a:solidFill>
              <a:latin typeface="Poppins SemiBold"/>
              <a:cs typeface="Poppins SemiBold"/>
              <a:sym typeface="Poppins SemiBold"/>
            </a:endParaRPr>
          </a:p>
          <a:p>
            <a:pPr algn="just" defTabSz="1219170">
              <a:lnSpc>
                <a:spcPct val="139987"/>
              </a:lnSpc>
              <a:buClr>
                <a:srgbClr val="000000"/>
              </a:buClr>
            </a:pPr>
            <a:endParaRPr lang="en" sz="2133" b="1" kern="0" dirty="0">
              <a:solidFill>
                <a:srgbClr val="000000"/>
              </a:solidFill>
              <a:latin typeface="Poppins SemiBold"/>
              <a:cs typeface="Poppins SemiBold"/>
              <a:sym typeface="Poppins SemiBold"/>
            </a:endParaRPr>
          </a:p>
          <a:p>
            <a:pPr algn="just" defTabSz="1219170">
              <a:lnSpc>
                <a:spcPct val="139987"/>
              </a:lnSpc>
              <a:buClr>
                <a:srgbClr val="000000"/>
              </a:buClr>
            </a:pPr>
            <a:endParaRPr sz="933" kern="0" dirty="0">
              <a:solidFill>
                <a:srgbClr val="000000"/>
              </a:solidFill>
              <a:latin typeface="Arial"/>
              <a:cs typeface="Arial"/>
              <a:sym typeface="Arial"/>
            </a:endParaRPr>
          </a:p>
        </p:txBody>
      </p:sp>
      <p:sp>
        <p:nvSpPr>
          <p:cNvPr id="187" name="Google Shape;187;p28"/>
          <p:cNvSpPr txBox="1"/>
          <p:nvPr/>
        </p:nvSpPr>
        <p:spPr>
          <a:xfrm>
            <a:off x="1502571" y="2916017"/>
            <a:ext cx="6375600" cy="459549"/>
          </a:xfrm>
          <a:prstGeom prst="rect">
            <a:avLst/>
          </a:prstGeom>
          <a:noFill/>
          <a:ln>
            <a:noFill/>
          </a:ln>
        </p:spPr>
        <p:txBody>
          <a:bodyPr spcFirstLastPara="1" wrap="square" lIns="0" tIns="0" rIns="0" bIns="0" anchor="t" anchorCtr="0">
            <a:spAutoFit/>
          </a:bodyPr>
          <a:lstStyle/>
          <a:p>
            <a:pPr algn="just" defTabSz="1219170">
              <a:lnSpc>
                <a:spcPct val="139987"/>
              </a:lnSpc>
              <a:buClr>
                <a:srgbClr val="000000"/>
              </a:buClr>
            </a:pPr>
            <a:r>
              <a:rPr lang="en" sz="2133" b="1" kern="0" dirty="0">
                <a:solidFill>
                  <a:srgbClr val="000000"/>
                </a:solidFill>
                <a:latin typeface="Poppins SemiBold"/>
                <a:cs typeface="Poppins SemiBold"/>
                <a:sym typeface="Poppins SemiBold"/>
              </a:rPr>
              <a:t>25-40 year-olds</a:t>
            </a:r>
            <a:endParaRPr sz="933" kern="0" dirty="0">
              <a:solidFill>
                <a:srgbClr val="000000"/>
              </a:solidFill>
              <a:latin typeface="Arial"/>
              <a:cs typeface="Arial"/>
              <a:sym typeface="Arial"/>
            </a:endParaRPr>
          </a:p>
        </p:txBody>
      </p:sp>
      <p:sp>
        <p:nvSpPr>
          <p:cNvPr id="188" name="Google Shape;188;p28"/>
          <p:cNvSpPr txBox="1"/>
          <p:nvPr/>
        </p:nvSpPr>
        <p:spPr>
          <a:xfrm>
            <a:off x="1502571" y="3605183"/>
            <a:ext cx="6375600" cy="459549"/>
          </a:xfrm>
          <a:prstGeom prst="rect">
            <a:avLst/>
          </a:prstGeom>
          <a:noFill/>
          <a:ln>
            <a:noFill/>
          </a:ln>
        </p:spPr>
        <p:txBody>
          <a:bodyPr spcFirstLastPara="1" wrap="square" lIns="0" tIns="0" rIns="0" bIns="0" anchor="t" anchorCtr="0">
            <a:spAutoFit/>
          </a:bodyPr>
          <a:lstStyle/>
          <a:p>
            <a:pPr algn="just" defTabSz="1219170">
              <a:lnSpc>
                <a:spcPct val="139987"/>
              </a:lnSpc>
              <a:buClr>
                <a:srgbClr val="000000"/>
              </a:buClr>
            </a:pPr>
            <a:r>
              <a:rPr lang="en" sz="2133" b="1" kern="0" dirty="0">
                <a:solidFill>
                  <a:srgbClr val="000000"/>
                </a:solidFill>
                <a:latin typeface="Poppins SemiBold"/>
                <a:cs typeface="Poppins SemiBold"/>
                <a:sym typeface="Poppins SemiBold"/>
              </a:rPr>
              <a:t>MSM &amp; MSM of Color</a:t>
            </a:r>
            <a:endParaRPr sz="933" kern="0" dirty="0">
              <a:solidFill>
                <a:srgbClr val="000000"/>
              </a:solidFill>
              <a:latin typeface="Arial"/>
              <a:cs typeface="Arial"/>
              <a:sym typeface="Arial"/>
            </a:endParaRPr>
          </a:p>
        </p:txBody>
      </p:sp>
      <p:sp>
        <p:nvSpPr>
          <p:cNvPr id="189" name="Google Shape;189;p28"/>
          <p:cNvSpPr txBox="1"/>
          <p:nvPr/>
        </p:nvSpPr>
        <p:spPr>
          <a:xfrm>
            <a:off x="1505039" y="4230849"/>
            <a:ext cx="6375600" cy="459549"/>
          </a:xfrm>
          <a:prstGeom prst="rect">
            <a:avLst/>
          </a:prstGeom>
          <a:noFill/>
          <a:ln>
            <a:noFill/>
          </a:ln>
        </p:spPr>
        <p:txBody>
          <a:bodyPr spcFirstLastPara="1" wrap="square" lIns="0" tIns="0" rIns="0" bIns="0" anchor="t" anchorCtr="0">
            <a:spAutoFit/>
          </a:bodyPr>
          <a:lstStyle/>
          <a:p>
            <a:pPr algn="just" defTabSz="1219170">
              <a:lnSpc>
                <a:spcPct val="139987"/>
              </a:lnSpc>
              <a:buClr>
                <a:srgbClr val="000000"/>
              </a:buClr>
            </a:pPr>
            <a:r>
              <a:rPr lang="en" sz="2133" b="1" kern="0" dirty="0">
                <a:solidFill>
                  <a:srgbClr val="000000"/>
                </a:solidFill>
                <a:latin typeface="Poppins SemiBold"/>
                <a:ea typeface="Poppins SemiBold"/>
                <a:cs typeface="Poppins SemiBold"/>
                <a:sym typeface="Poppins SemiBold"/>
              </a:rPr>
              <a:t>Black/African American males</a:t>
            </a:r>
            <a:endParaRPr sz="933" kern="0" dirty="0">
              <a:solidFill>
                <a:srgbClr val="000000"/>
              </a:solidFill>
              <a:latin typeface="Arial"/>
              <a:cs typeface="Arial"/>
              <a:sym typeface="Arial"/>
            </a:endParaRPr>
          </a:p>
        </p:txBody>
      </p:sp>
      <p:grpSp>
        <p:nvGrpSpPr>
          <p:cNvPr id="190" name="Google Shape;190;p28"/>
          <p:cNvGrpSpPr/>
          <p:nvPr/>
        </p:nvGrpSpPr>
        <p:grpSpPr>
          <a:xfrm>
            <a:off x="4269668" y="6383635"/>
            <a:ext cx="4680219" cy="814179"/>
            <a:chOff x="0" y="-38100"/>
            <a:chExt cx="1849012" cy="321657"/>
          </a:xfrm>
        </p:grpSpPr>
        <p:sp>
          <p:nvSpPr>
            <p:cNvPr id="191" name="Google Shape;191;p28"/>
            <p:cNvSpPr/>
            <p:nvPr/>
          </p:nvSpPr>
          <p:spPr>
            <a:xfrm>
              <a:off x="0" y="0"/>
              <a:ext cx="1849012" cy="283557"/>
            </a:xfrm>
            <a:custGeom>
              <a:avLst/>
              <a:gdLst/>
              <a:ahLst/>
              <a:cxnLst/>
              <a:rect l="l" t="t" r="r" b="b"/>
              <a:pathLst>
                <a:path w="1849012" h="283557" extrusionOk="0">
                  <a:moveTo>
                    <a:pt x="110276" y="0"/>
                  </a:moveTo>
                  <a:lnTo>
                    <a:pt x="1738736" y="0"/>
                  </a:lnTo>
                  <a:cubicBezTo>
                    <a:pt x="1767983" y="0"/>
                    <a:pt x="1796032" y="11618"/>
                    <a:pt x="1816713" y="32299"/>
                  </a:cubicBezTo>
                  <a:cubicBezTo>
                    <a:pt x="1837394" y="52980"/>
                    <a:pt x="1849012" y="81029"/>
                    <a:pt x="1849012" y="110276"/>
                  </a:cubicBezTo>
                  <a:lnTo>
                    <a:pt x="1849012" y="173281"/>
                  </a:lnTo>
                  <a:cubicBezTo>
                    <a:pt x="1849012" y="234185"/>
                    <a:pt x="1799640" y="283557"/>
                    <a:pt x="1738736" y="283557"/>
                  </a:cubicBezTo>
                  <a:lnTo>
                    <a:pt x="110276" y="283557"/>
                  </a:lnTo>
                  <a:cubicBezTo>
                    <a:pt x="81029" y="283557"/>
                    <a:pt x="52980" y="271939"/>
                    <a:pt x="32299" y="251258"/>
                  </a:cubicBezTo>
                  <a:cubicBezTo>
                    <a:pt x="11618" y="230577"/>
                    <a:pt x="0" y="202528"/>
                    <a:pt x="0" y="173281"/>
                  </a:cubicBezTo>
                  <a:lnTo>
                    <a:pt x="0" y="110276"/>
                  </a:lnTo>
                  <a:cubicBezTo>
                    <a:pt x="0" y="81029"/>
                    <a:pt x="11618" y="52980"/>
                    <a:pt x="32299" y="32299"/>
                  </a:cubicBezTo>
                  <a:cubicBezTo>
                    <a:pt x="52980" y="11618"/>
                    <a:pt x="81029" y="0"/>
                    <a:pt x="110276" y="0"/>
                  </a:cubicBezTo>
                  <a:close/>
                </a:path>
              </a:pathLst>
            </a:custGeom>
            <a:gradFill>
              <a:gsLst>
                <a:gs pos="0">
                  <a:srgbClr val="02554C">
                    <a:alpha val="69803"/>
                  </a:srgbClr>
                </a:gs>
                <a:gs pos="50000">
                  <a:srgbClr val="00554A">
                    <a:alpha val="16470"/>
                  </a:srgbClr>
                </a:gs>
                <a:gs pos="100000">
                  <a:srgbClr val="0F554D">
                    <a:alpha val="0"/>
                  </a:srgbClr>
                </a:gs>
              </a:gsLst>
              <a:lin ang="0" scaled="0"/>
            </a:gradFill>
            <a:ln>
              <a:noFill/>
            </a:ln>
          </p:spPr>
          <p:txBody>
            <a:bodyPr spcFirstLastPara="1" wrap="square" lIns="60967" tIns="60967" rIns="60967" bIns="60967"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192" name="Google Shape;192;p28"/>
            <p:cNvSpPr txBox="1"/>
            <p:nvPr/>
          </p:nvSpPr>
          <p:spPr>
            <a:xfrm>
              <a:off x="0" y="-38100"/>
              <a:ext cx="1848900" cy="321600"/>
            </a:xfrm>
            <a:prstGeom prst="rect">
              <a:avLst/>
            </a:prstGeom>
            <a:noFill/>
            <a:ln>
              <a:noFill/>
            </a:ln>
          </p:spPr>
          <p:txBody>
            <a:bodyPr spcFirstLastPara="1" wrap="square" lIns="33867" tIns="33867" rIns="33867" bIns="33867" anchor="ctr" anchorCtr="0">
              <a:noAutofit/>
            </a:bodyPr>
            <a:lstStyle/>
            <a:p>
              <a:pPr algn="ctr" defTabSz="1219170">
                <a:lnSpc>
                  <a:spcPct val="147722"/>
                </a:lnSpc>
                <a:buClr>
                  <a:srgbClr val="000000"/>
                </a:buClr>
              </a:pPr>
              <a:endParaRPr sz="1200" kern="0">
                <a:solidFill>
                  <a:srgbClr val="000000"/>
                </a:solidFill>
                <a:latin typeface="Calibri"/>
                <a:ea typeface="Calibri"/>
                <a:cs typeface="Calibri"/>
                <a:sym typeface="Calibri"/>
              </a:endParaRPr>
            </a:p>
          </p:txBody>
        </p:sp>
      </p:grpSp>
      <p:sp>
        <p:nvSpPr>
          <p:cNvPr id="193" name="Google Shape;193;p28"/>
          <p:cNvSpPr/>
          <p:nvPr/>
        </p:nvSpPr>
        <p:spPr>
          <a:xfrm>
            <a:off x="10978290" y="5908669"/>
            <a:ext cx="907565" cy="773315"/>
          </a:xfrm>
          <a:custGeom>
            <a:avLst/>
            <a:gdLst/>
            <a:ahLst/>
            <a:cxnLst/>
            <a:rect l="l" t="t" r="r" b="b"/>
            <a:pathLst>
              <a:path w="1361347" h="1159971" extrusionOk="0">
                <a:moveTo>
                  <a:pt x="0" y="0"/>
                </a:moveTo>
                <a:lnTo>
                  <a:pt x="1361347" y="0"/>
                </a:lnTo>
                <a:lnTo>
                  <a:pt x="1361347" y="1159971"/>
                </a:lnTo>
                <a:lnTo>
                  <a:pt x="0" y="1159971"/>
                </a:lnTo>
                <a:lnTo>
                  <a:pt x="0" y="0"/>
                </a:lnTo>
                <a:close/>
              </a:path>
            </a:pathLst>
          </a:custGeom>
          <a:blipFill rotWithShape="1">
            <a:blip r:embed="rId3">
              <a:alphaModFix/>
            </a:blip>
            <a:stretch>
              <a:fillRect r="-410438" b="-40888"/>
            </a:stretch>
          </a:blipFill>
          <a:ln>
            <a:noFill/>
          </a:ln>
        </p:spPr>
      </p:sp>
      <p:sp>
        <p:nvSpPr>
          <p:cNvPr id="28" name="Google Shape;183;p28"/>
          <p:cNvSpPr/>
          <p:nvPr/>
        </p:nvSpPr>
        <p:spPr>
          <a:xfrm>
            <a:off x="969594" y="4198144"/>
            <a:ext cx="156289" cy="112528"/>
          </a:xfrm>
          <a:custGeom>
            <a:avLst/>
            <a:gdLst/>
            <a:ahLst/>
            <a:cxnLst/>
            <a:rect l="l" t="t" r="r" b="b"/>
            <a:pathLst>
              <a:path w="234433" h="168792" extrusionOk="0">
                <a:moveTo>
                  <a:pt x="0" y="0"/>
                </a:moveTo>
                <a:lnTo>
                  <a:pt x="234434" y="0"/>
                </a:lnTo>
                <a:lnTo>
                  <a:pt x="234434" y="168793"/>
                </a:lnTo>
                <a:lnTo>
                  <a:pt x="0" y="168793"/>
                </a:lnTo>
                <a:lnTo>
                  <a:pt x="0" y="0"/>
                </a:lnTo>
                <a:close/>
              </a:path>
            </a:pathLst>
          </a:custGeom>
          <a:blipFill rotWithShape="1">
            <a:blip r:embed="rId4">
              <a:alphaModFix/>
            </a:blip>
            <a:stretch>
              <a:fillRect/>
            </a:stretch>
          </a:blipFill>
          <a:ln>
            <a:noFill/>
          </a:ln>
        </p:spPr>
      </p:sp>
      <p:grpSp>
        <p:nvGrpSpPr>
          <p:cNvPr id="30" name="Google Shape;180;p28"/>
          <p:cNvGrpSpPr/>
          <p:nvPr/>
        </p:nvGrpSpPr>
        <p:grpSpPr>
          <a:xfrm>
            <a:off x="940911" y="5129250"/>
            <a:ext cx="213604" cy="213604"/>
            <a:chOff x="0" y="0"/>
            <a:chExt cx="812800" cy="812800"/>
          </a:xfrm>
        </p:grpSpPr>
        <p:sp>
          <p:nvSpPr>
            <p:cNvPr id="31" name="Google Shape;181;p28"/>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564A"/>
            </a:solidFill>
            <a:ln>
              <a:noFill/>
            </a:ln>
          </p:spPr>
          <p:txBody>
            <a:bodyPr spcFirstLastPara="1" wrap="square" lIns="60967" tIns="60967" rIns="60967" bIns="60967"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2" name="Google Shape;182;p28"/>
            <p:cNvSpPr txBox="1"/>
            <p:nvPr/>
          </p:nvSpPr>
          <p:spPr>
            <a:xfrm>
              <a:off x="76200" y="19050"/>
              <a:ext cx="660300" cy="717600"/>
            </a:xfrm>
            <a:prstGeom prst="rect">
              <a:avLst/>
            </a:prstGeom>
            <a:noFill/>
            <a:ln>
              <a:noFill/>
            </a:ln>
          </p:spPr>
          <p:txBody>
            <a:bodyPr spcFirstLastPara="1" wrap="square" lIns="15767" tIns="15767" rIns="15767" bIns="15767" anchor="ctr" anchorCtr="0">
              <a:noAutofit/>
            </a:bodyPr>
            <a:lstStyle/>
            <a:p>
              <a:pPr algn="ctr" defTabSz="1219170">
                <a:lnSpc>
                  <a:spcPct val="151944"/>
                </a:lnSpc>
                <a:buClr>
                  <a:srgbClr val="000000"/>
                </a:buClr>
              </a:pPr>
              <a:endParaRPr sz="1200" kern="0">
                <a:solidFill>
                  <a:srgbClr val="000000"/>
                </a:solidFill>
                <a:latin typeface="Calibri"/>
                <a:ea typeface="Calibri"/>
                <a:cs typeface="Calibri"/>
                <a:sym typeface="Calibri"/>
              </a:endParaRPr>
            </a:p>
          </p:txBody>
        </p:sp>
      </p:grpSp>
      <p:sp>
        <p:nvSpPr>
          <p:cNvPr id="34" name="Google Shape;189;p28"/>
          <p:cNvSpPr txBox="1"/>
          <p:nvPr/>
        </p:nvSpPr>
        <p:spPr>
          <a:xfrm>
            <a:off x="1482519" y="4983518"/>
            <a:ext cx="6375600" cy="459549"/>
          </a:xfrm>
          <a:prstGeom prst="rect">
            <a:avLst/>
          </a:prstGeom>
          <a:noFill/>
          <a:ln>
            <a:noFill/>
          </a:ln>
        </p:spPr>
        <p:txBody>
          <a:bodyPr spcFirstLastPara="1" wrap="square" lIns="0" tIns="0" rIns="0" bIns="0" anchor="t" anchorCtr="0">
            <a:spAutoFit/>
          </a:bodyPr>
          <a:lstStyle/>
          <a:p>
            <a:pPr algn="just" defTabSz="1219170">
              <a:lnSpc>
                <a:spcPct val="139987"/>
              </a:lnSpc>
              <a:buClr>
                <a:srgbClr val="000000"/>
              </a:buClr>
            </a:pPr>
            <a:r>
              <a:rPr lang="en" sz="2133" b="1" kern="0" dirty="0">
                <a:solidFill>
                  <a:srgbClr val="000000"/>
                </a:solidFill>
                <a:latin typeface="Poppins SemiBold"/>
                <a:ea typeface="Poppins SemiBold"/>
                <a:cs typeface="Poppins SemiBold"/>
                <a:sym typeface="Poppins SemiBold"/>
              </a:rPr>
              <a:t>IDU in outlying counties</a:t>
            </a:r>
            <a:endParaRPr sz="933" kern="0" dirty="0">
              <a:solidFill>
                <a:srgbClr val="000000"/>
              </a:solidFill>
              <a:latin typeface="Arial"/>
              <a:cs typeface="Arial"/>
              <a:sym typeface="Arial"/>
            </a:endParaRPr>
          </a:p>
        </p:txBody>
      </p:sp>
    </p:spTree>
    <p:extLst>
      <p:ext uri="{BB962C8B-B14F-4D97-AF65-F5344CB8AC3E}">
        <p14:creationId xmlns:p14="http://schemas.microsoft.com/office/powerpoint/2010/main" val="92306245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grpSp>
        <p:nvGrpSpPr>
          <p:cNvPr id="266" name="Google Shape;266;p32"/>
          <p:cNvGrpSpPr/>
          <p:nvPr/>
        </p:nvGrpSpPr>
        <p:grpSpPr>
          <a:xfrm>
            <a:off x="2647" y="-480353"/>
            <a:ext cx="12191760" cy="1232445"/>
            <a:chOff x="0" y="-57150"/>
            <a:chExt cx="4816593" cy="1627922"/>
          </a:xfrm>
        </p:grpSpPr>
        <p:sp>
          <p:nvSpPr>
            <p:cNvPr id="267" name="Google Shape;267;p32"/>
            <p:cNvSpPr/>
            <p:nvPr/>
          </p:nvSpPr>
          <p:spPr>
            <a:xfrm>
              <a:off x="0" y="0"/>
              <a:ext cx="4816592" cy="1570772"/>
            </a:xfrm>
            <a:custGeom>
              <a:avLst/>
              <a:gdLst/>
              <a:ahLst/>
              <a:cxnLst/>
              <a:rect l="l" t="t" r="r" b="b"/>
              <a:pathLst>
                <a:path w="4816592" h="1570772" extrusionOk="0">
                  <a:moveTo>
                    <a:pt x="0" y="0"/>
                  </a:moveTo>
                  <a:lnTo>
                    <a:pt x="4816592" y="0"/>
                  </a:lnTo>
                  <a:lnTo>
                    <a:pt x="4816592" y="1570772"/>
                  </a:lnTo>
                  <a:lnTo>
                    <a:pt x="0" y="1570772"/>
                  </a:lnTo>
                  <a:close/>
                </a:path>
              </a:pathLst>
            </a:custGeom>
            <a:solidFill>
              <a:srgbClr val="125A4F"/>
            </a:solidFill>
            <a:ln>
              <a:noFill/>
            </a:ln>
          </p:spPr>
        </p:sp>
        <p:sp>
          <p:nvSpPr>
            <p:cNvPr id="268" name="Google Shape;268;p32"/>
            <p:cNvSpPr txBox="1"/>
            <p:nvPr/>
          </p:nvSpPr>
          <p:spPr>
            <a:xfrm>
              <a:off x="0" y="-57150"/>
              <a:ext cx="4816593" cy="1627922"/>
            </a:xfrm>
            <a:prstGeom prst="rect">
              <a:avLst/>
            </a:prstGeom>
            <a:noFill/>
            <a:ln>
              <a:noFill/>
            </a:ln>
          </p:spPr>
          <p:txBody>
            <a:bodyPr spcFirstLastPara="1" wrap="square" lIns="33867" tIns="33867" rIns="33867" bIns="33867" anchor="ctr" anchorCtr="0">
              <a:noAutofit/>
            </a:bodyPr>
            <a:lstStyle/>
            <a:p>
              <a:pPr algn="ctr" defTabSz="1219170">
                <a:lnSpc>
                  <a:spcPct val="151944"/>
                </a:lnSpc>
                <a:buClr>
                  <a:srgbClr val="000000"/>
                </a:buClr>
              </a:pPr>
              <a:endParaRPr sz="1200" kern="0">
                <a:solidFill>
                  <a:srgbClr val="000000"/>
                </a:solidFill>
                <a:latin typeface="Calibri"/>
                <a:ea typeface="Calibri"/>
                <a:cs typeface="Calibri"/>
                <a:sym typeface="Calibri"/>
              </a:endParaRPr>
            </a:p>
          </p:txBody>
        </p:sp>
      </p:grpSp>
      <p:sp>
        <p:nvSpPr>
          <p:cNvPr id="269" name="Google Shape;269;p32"/>
          <p:cNvSpPr txBox="1"/>
          <p:nvPr/>
        </p:nvSpPr>
        <p:spPr>
          <a:xfrm>
            <a:off x="2509176" y="4937"/>
            <a:ext cx="7084400" cy="755143"/>
          </a:xfrm>
          <a:prstGeom prst="rect">
            <a:avLst/>
          </a:prstGeom>
          <a:noFill/>
          <a:ln>
            <a:noFill/>
          </a:ln>
        </p:spPr>
        <p:txBody>
          <a:bodyPr spcFirstLastPara="1" wrap="square" lIns="0" tIns="0" rIns="0" bIns="0" anchor="t" anchorCtr="0">
            <a:spAutoFit/>
          </a:bodyPr>
          <a:lstStyle/>
          <a:p>
            <a:pPr algn="ctr" defTabSz="1219170">
              <a:lnSpc>
                <a:spcPct val="115018"/>
              </a:lnSpc>
              <a:buClr>
                <a:srgbClr val="000000"/>
              </a:buClr>
            </a:pPr>
            <a:r>
              <a:rPr lang="en" sz="4267" b="1" kern="0" dirty="0">
                <a:solidFill>
                  <a:srgbClr val="FFFFFF"/>
                </a:solidFill>
                <a:latin typeface="Arial"/>
                <a:cs typeface="Arial"/>
                <a:sym typeface="Arial"/>
              </a:rPr>
              <a:t>Care Continuums</a:t>
            </a:r>
            <a:endParaRPr sz="933" kern="0" dirty="0">
              <a:solidFill>
                <a:srgbClr val="FFFFFF"/>
              </a:solidFill>
              <a:latin typeface="Arial"/>
              <a:cs typeface="Arial"/>
              <a:sym typeface="Arial"/>
            </a:endParaRPr>
          </a:p>
        </p:txBody>
      </p:sp>
      <p:sp>
        <p:nvSpPr>
          <p:cNvPr id="270" name="Google Shape;270;p32"/>
          <p:cNvSpPr/>
          <p:nvPr/>
        </p:nvSpPr>
        <p:spPr>
          <a:xfrm>
            <a:off x="240781" y="302525"/>
            <a:ext cx="726112" cy="391159"/>
          </a:xfrm>
          <a:custGeom>
            <a:avLst/>
            <a:gdLst/>
            <a:ahLst/>
            <a:cxnLst/>
            <a:rect l="l" t="t" r="r" b="b"/>
            <a:pathLst>
              <a:path w="1089167" h="586738" extrusionOk="0">
                <a:moveTo>
                  <a:pt x="0" y="0"/>
                </a:moveTo>
                <a:lnTo>
                  <a:pt x="1089167" y="0"/>
                </a:lnTo>
                <a:lnTo>
                  <a:pt x="1089167" y="586738"/>
                </a:lnTo>
                <a:lnTo>
                  <a:pt x="0" y="586738"/>
                </a:lnTo>
                <a:lnTo>
                  <a:pt x="0" y="0"/>
                </a:lnTo>
                <a:close/>
              </a:path>
            </a:pathLst>
          </a:custGeom>
          <a:blipFill rotWithShape="1">
            <a:blip r:embed="rId3">
              <a:alphaModFix/>
            </a:blip>
            <a:stretch>
              <a:fillRect b="-85628"/>
            </a:stretch>
          </a:blipFill>
          <a:ln>
            <a:noFill/>
          </a:ln>
        </p:spPr>
      </p:sp>
      <p:sp>
        <p:nvSpPr>
          <p:cNvPr id="271" name="Google Shape;271;p32"/>
          <p:cNvSpPr/>
          <p:nvPr/>
        </p:nvSpPr>
        <p:spPr>
          <a:xfrm>
            <a:off x="11311819" y="284053"/>
            <a:ext cx="726112" cy="391159"/>
          </a:xfrm>
          <a:custGeom>
            <a:avLst/>
            <a:gdLst/>
            <a:ahLst/>
            <a:cxnLst/>
            <a:rect l="l" t="t" r="r" b="b"/>
            <a:pathLst>
              <a:path w="1089167" h="586738" extrusionOk="0">
                <a:moveTo>
                  <a:pt x="0" y="0"/>
                </a:moveTo>
                <a:lnTo>
                  <a:pt x="1089167" y="0"/>
                </a:lnTo>
                <a:lnTo>
                  <a:pt x="1089167" y="586738"/>
                </a:lnTo>
                <a:lnTo>
                  <a:pt x="0" y="586738"/>
                </a:lnTo>
                <a:lnTo>
                  <a:pt x="0" y="0"/>
                </a:lnTo>
                <a:close/>
              </a:path>
            </a:pathLst>
          </a:custGeom>
          <a:blipFill rotWithShape="1">
            <a:blip r:embed="rId3">
              <a:alphaModFix/>
            </a:blip>
            <a:stretch>
              <a:fillRect b="-85628"/>
            </a:stretch>
          </a:blipFill>
          <a:ln>
            <a:noFill/>
          </a:ln>
        </p:spPr>
      </p:sp>
      <p:grpSp>
        <p:nvGrpSpPr>
          <p:cNvPr id="272" name="Google Shape;272;p32"/>
          <p:cNvGrpSpPr/>
          <p:nvPr/>
        </p:nvGrpSpPr>
        <p:grpSpPr>
          <a:xfrm rot="10800000">
            <a:off x="-78793" y="6666391"/>
            <a:ext cx="12446584" cy="479660"/>
            <a:chOff x="0" y="-38100"/>
            <a:chExt cx="4917169" cy="189495"/>
          </a:xfrm>
        </p:grpSpPr>
        <p:sp>
          <p:nvSpPr>
            <p:cNvPr id="273" name="Google Shape;273;p32"/>
            <p:cNvSpPr/>
            <p:nvPr/>
          </p:nvSpPr>
          <p:spPr>
            <a:xfrm>
              <a:off x="0" y="0"/>
              <a:ext cx="4917169" cy="151395"/>
            </a:xfrm>
            <a:custGeom>
              <a:avLst/>
              <a:gdLst/>
              <a:ahLst/>
              <a:cxnLst/>
              <a:rect l="l" t="t" r="r" b="b"/>
              <a:pathLst>
                <a:path w="4917169" h="151395" extrusionOk="0">
                  <a:moveTo>
                    <a:pt x="41467" y="0"/>
                  </a:moveTo>
                  <a:lnTo>
                    <a:pt x="4875702" y="0"/>
                  </a:lnTo>
                  <a:cubicBezTo>
                    <a:pt x="4898604" y="0"/>
                    <a:pt x="4917169" y="18566"/>
                    <a:pt x="4917169" y="41467"/>
                  </a:cubicBezTo>
                  <a:lnTo>
                    <a:pt x="4917169" y="109928"/>
                  </a:lnTo>
                  <a:cubicBezTo>
                    <a:pt x="4917169" y="132830"/>
                    <a:pt x="4898604" y="151395"/>
                    <a:pt x="4875702" y="151395"/>
                  </a:cubicBezTo>
                  <a:lnTo>
                    <a:pt x="41467" y="151395"/>
                  </a:lnTo>
                  <a:cubicBezTo>
                    <a:pt x="18566" y="151395"/>
                    <a:pt x="0" y="132830"/>
                    <a:pt x="0" y="109928"/>
                  </a:cubicBezTo>
                  <a:lnTo>
                    <a:pt x="0" y="41467"/>
                  </a:lnTo>
                  <a:cubicBezTo>
                    <a:pt x="0" y="18566"/>
                    <a:pt x="18566" y="0"/>
                    <a:pt x="41467" y="0"/>
                  </a:cubicBezTo>
                  <a:close/>
                </a:path>
              </a:pathLst>
            </a:custGeom>
            <a:gradFill>
              <a:gsLst>
                <a:gs pos="0">
                  <a:srgbClr val="02554C">
                    <a:alpha val="69803"/>
                  </a:srgbClr>
                </a:gs>
                <a:gs pos="50000">
                  <a:srgbClr val="00554A">
                    <a:alpha val="16470"/>
                  </a:srgbClr>
                </a:gs>
                <a:gs pos="100000">
                  <a:srgbClr val="0F554D">
                    <a:alpha val="0"/>
                  </a:srgbClr>
                </a:gs>
              </a:gsLst>
              <a:lin ang="0" scaled="0"/>
            </a:gradFill>
            <a:ln>
              <a:noFill/>
            </a:ln>
          </p:spPr>
          <p:txBody>
            <a:bodyPr spcFirstLastPara="1" wrap="square" lIns="60967" tIns="60967" rIns="60967" bIns="60967"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74" name="Google Shape;274;p32"/>
            <p:cNvSpPr txBox="1"/>
            <p:nvPr/>
          </p:nvSpPr>
          <p:spPr>
            <a:xfrm>
              <a:off x="0" y="-38100"/>
              <a:ext cx="4917169" cy="189495"/>
            </a:xfrm>
            <a:prstGeom prst="rect">
              <a:avLst/>
            </a:prstGeom>
            <a:noFill/>
            <a:ln>
              <a:noFill/>
            </a:ln>
          </p:spPr>
          <p:txBody>
            <a:bodyPr spcFirstLastPara="1" wrap="square" lIns="33867" tIns="33867" rIns="33867" bIns="33867" anchor="ctr" anchorCtr="0">
              <a:noAutofit/>
            </a:bodyPr>
            <a:lstStyle/>
            <a:p>
              <a:pPr algn="ctr" defTabSz="1219170">
                <a:lnSpc>
                  <a:spcPct val="147722"/>
                </a:lnSpc>
                <a:buClr>
                  <a:srgbClr val="000000"/>
                </a:buClr>
              </a:pPr>
              <a:endParaRPr sz="1200" kern="0">
                <a:solidFill>
                  <a:srgbClr val="000000"/>
                </a:solidFill>
                <a:latin typeface="Calibri"/>
                <a:ea typeface="Calibri"/>
                <a:cs typeface="Calibri"/>
                <a:sym typeface="Calibri"/>
              </a:endParaRPr>
            </a:p>
          </p:txBody>
        </p:sp>
      </p:grpSp>
      <p:sp>
        <p:nvSpPr>
          <p:cNvPr id="275" name="Google Shape;275;p32"/>
          <p:cNvSpPr/>
          <p:nvPr/>
        </p:nvSpPr>
        <p:spPr>
          <a:xfrm>
            <a:off x="10978290" y="5807069"/>
            <a:ext cx="907565" cy="773315"/>
          </a:xfrm>
          <a:custGeom>
            <a:avLst/>
            <a:gdLst/>
            <a:ahLst/>
            <a:cxnLst/>
            <a:rect l="l" t="t" r="r" b="b"/>
            <a:pathLst>
              <a:path w="1361347" h="1159971" extrusionOk="0">
                <a:moveTo>
                  <a:pt x="0" y="0"/>
                </a:moveTo>
                <a:lnTo>
                  <a:pt x="1361347" y="0"/>
                </a:lnTo>
                <a:lnTo>
                  <a:pt x="1361347" y="1159971"/>
                </a:lnTo>
                <a:lnTo>
                  <a:pt x="0" y="1159971"/>
                </a:lnTo>
                <a:lnTo>
                  <a:pt x="0" y="0"/>
                </a:lnTo>
                <a:close/>
              </a:path>
            </a:pathLst>
          </a:custGeom>
          <a:blipFill rotWithShape="1">
            <a:blip r:embed="rId4">
              <a:alphaModFix/>
            </a:blip>
            <a:stretch>
              <a:fillRect r="-410464" b="-40890"/>
            </a:stretch>
          </a:blipFill>
          <a:ln>
            <a:noFill/>
          </a:ln>
        </p:spPr>
      </p:sp>
      <p:grpSp>
        <p:nvGrpSpPr>
          <p:cNvPr id="276" name="Google Shape;276;p32"/>
          <p:cNvGrpSpPr/>
          <p:nvPr/>
        </p:nvGrpSpPr>
        <p:grpSpPr>
          <a:xfrm rot="5400000">
            <a:off x="3503325" y="471404"/>
            <a:ext cx="1371836" cy="3690275"/>
            <a:chOff x="0" y="-38100"/>
            <a:chExt cx="363571" cy="1044230"/>
          </a:xfrm>
        </p:grpSpPr>
        <p:sp>
          <p:nvSpPr>
            <p:cNvPr id="277" name="Google Shape;277;p32"/>
            <p:cNvSpPr/>
            <p:nvPr/>
          </p:nvSpPr>
          <p:spPr>
            <a:xfrm>
              <a:off x="0" y="0"/>
              <a:ext cx="363571" cy="1006130"/>
            </a:xfrm>
            <a:custGeom>
              <a:avLst/>
              <a:gdLst/>
              <a:ahLst/>
              <a:cxnLst/>
              <a:rect l="l" t="t" r="r" b="b"/>
              <a:pathLst>
                <a:path w="363571" h="1006130" extrusionOk="0">
                  <a:moveTo>
                    <a:pt x="0" y="0"/>
                  </a:moveTo>
                  <a:lnTo>
                    <a:pt x="363571" y="0"/>
                  </a:lnTo>
                  <a:lnTo>
                    <a:pt x="363571" y="1006130"/>
                  </a:lnTo>
                  <a:lnTo>
                    <a:pt x="0" y="1006130"/>
                  </a:lnTo>
                  <a:close/>
                </a:path>
              </a:pathLst>
            </a:custGeom>
            <a:gradFill>
              <a:gsLst>
                <a:gs pos="0">
                  <a:srgbClr val="02554C">
                    <a:alpha val="49803"/>
                  </a:srgbClr>
                </a:gs>
                <a:gs pos="50000">
                  <a:srgbClr val="00554A">
                    <a:alpha val="11764"/>
                  </a:srgbClr>
                </a:gs>
                <a:gs pos="100000">
                  <a:srgbClr val="0F554D">
                    <a:alpha val="0"/>
                  </a:srgbClr>
                </a:gs>
              </a:gsLst>
              <a:lin ang="0" scaled="0"/>
            </a:gradFill>
            <a:ln>
              <a:noFill/>
            </a:ln>
          </p:spPr>
        </p:sp>
        <p:sp>
          <p:nvSpPr>
            <p:cNvPr id="278" name="Google Shape;278;p32"/>
            <p:cNvSpPr txBox="1"/>
            <p:nvPr/>
          </p:nvSpPr>
          <p:spPr>
            <a:xfrm>
              <a:off x="0" y="-38100"/>
              <a:ext cx="363571" cy="1044230"/>
            </a:xfrm>
            <a:prstGeom prst="rect">
              <a:avLst/>
            </a:prstGeom>
            <a:noFill/>
            <a:ln>
              <a:noFill/>
            </a:ln>
          </p:spPr>
          <p:txBody>
            <a:bodyPr spcFirstLastPara="1" wrap="square" lIns="33867" tIns="33867" rIns="33867" bIns="33867" anchor="ctr" anchorCtr="0">
              <a:noAutofit/>
            </a:bodyPr>
            <a:lstStyle/>
            <a:p>
              <a:pPr algn="ctr" defTabSz="1219170">
                <a:lnSpc>
                  <a:spcPct val="147722"/>
                </a:lnSpc>
                <a:buClr>
                  <a:srgbClr val="000000"/>
                </a:buClr>
              </a:pPr>
              <a:endParaRPr sz="1200" kern="0">
                <a:solidFill>
                  <a:srgbClr val="000000"/>
                </a:solidFill>
                <a:latin typeface="Calibri"/>
                <a:ea typeface="Calibri"/>
                <a:cs typeface="Calibri"/>
                <a:sym typeface="Calibri"/>
              </a:endParaRPr>
            </a:p>
          </p:txBody>
        </p:sp>
      </p:grpSp>
      <p:grpSp>
        <p:nvGrpSpPr>
          <p:cNvPr id="279" name="Google Shape;279;p32"/>
          <p:cNvGrpSpPr/>
          <p:nvPr/>
        </p:nvGrpSpPr>
        <p:grpSpPr>
          <a:xfrm>
            <a:off x="2238540" y="1007960"/>
            <a:ext cx="3766544" cy="1161621"/>
            <a:chOff x="0" y="-57150"/>
            <a:chExt cx="1065812" cy="307859"/>
          </a:xfrm>
        </p:grpSpPr>
        <p:sp>
          <p:nvSpPr>
            <p:cNvPr id="280" name="Google Shape;280;p32"/>
            <p:cNvSpPr/>
            <p:nvPr/>
          </p:nvSpPr>
          <p:spPr>
            <a:xfrm>
              <a:off x="0" y="0"/>
              <a:ext cx="1065812" cy="250709"/>
            </a:xfrm>
            <a:custGeom>
              <a:avLst/>
              <a:gdLst/>
              <a:ahLst/>
              <a:cxnLst/>
              <a:rect l="l" t="t" r="r" b="b"/>
              <a:pathLst>
                <a:path w="1065812" h="250709" extrusionOk="0">
                  <a:moveTo>
                    <a:pt x="125354" y="0"/>
                  </a:moveTo>
                  <a:lnTo>
                    <a:pt x="940458" y="0"/>
                  </a:lnTo>
                  <a:cubicBezTo>
                    <a:pt x="1009689" y="0"/>
                    <a:pt x="1065812" y="56123"/>
                    <a:pt x="1065812" y="125354"/>
                  </a:cubicBezTo>
                  <a:lnTo>
                    <a:pt x="1065812" y="125354"/>
                  </a:lnTo>
                  <a:cubicBezTo>
                    <a:pt x="1065812" y="194586"/>
                    <a:pt x="1009689" y="250709"/>
                    <a:pt x="940458" y="250709"/>
                  </a:cubicBezTo>
                  <a:lnTo>
                    <a:pt x="125354" y="250709"/>
                  </a:lnTo>
                  <a:cubicBezTo>
                    <a:pt x="56123" y="250709"/>
                    <a:pt x="0" y="194586"/>
                    <a:pt x="0" y="125354"/>
                  </a:cubicBezTo>
                  <a:lnTo>
                    <a:pt x="0" y="125354"/>
                  </a:lnTo>
                  <a:cubicBezTo>
                    <a:pt x="0" y="56123"/>
                    <a:pt x="56123" y="0"/>
                    <a:pt x="125354" y="0"/>
                  </a:cubicBezTo>
                  <a:close/>
                </a:path>
              </a:pathLst>
            </a:custGeom>
            <a:solidFill>
              <a:srgbClr val="125A4F"/>
            </a:solidFill>
            <a:ln>
              <a:noFill/>
            </a:ln>
          </p:spPr>
          <p:txBody>
            <a:bodyPr spcFirstLastPara="1" wrap="square" lIns="60967" tIns="60967" rIns="60967" bIns="60967"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81" name="Google Shape;281;p32"/>
            <p:cNvSpPr txBox="1"/>
            <p:nvPr/>
          </p:nvSpPr>
          <p:spPr>
            <a:xfrm>
              <a:off x="0" y="-57150"/>
              <a:ext cx="1065812" cy="307859"/>
            </a:xfrm>
            <a:prstGeom prst="rect">
              <a:avLst/>
            </a:prstGeom>
            <a:noFill/>
            <a:ln>
              <a:noFill/>
            </a:ln>
          </p:spPr>
          <p:txBody>
            <a:bodyPr spcFirstLastPara="1" wrap="square" lIns="33867" tIns="33867" rIns="33867" bIns="33867" anchor="ctr" anchorCtr="0">
              <a:noAutofit/>
            </a:bodyPr>
            <a:lstStyle/>
            <a:p>
              <a:pPr algn="ctr" defTabSz="1219170">
                <a:lnSpc>
                  <a:spcPct val="151944"/>
                </a:lnSpc>
                <a:buClr>
                  <a:srgbClr val="000000"/>
                </a:buClr>
              </a:pPr>
              <a:endParaRPr sz="1200" kern="0">
                <a:solidFill>
                  <a:srgbClr val="000000"/>
                </a:solidFill>
                <a:latin typeface="Calibri"/>
                <a:ea typeface="Calibri"/>
                <a:cs typeface="Calibri"/>
                <a:sym typeface="Calibri"/>
              </a:endParaRPr>
            </a:p>
          </p:txBody>
        </p:sp>
      </p:grpSp>
      <p:sp>
        <p:nvSpPr>
          <p:cNvPr id="282" name="Google Shape;282;p32"/>
          <p:cNvSpPr txBox="1"/>
          <p:nvPr/>
        </p:nvSpPr>
        <p:spPr>
          <a:xfrm>
            <a:off x="2374396" y="1413056"/>
            <a:ext cx="3494800" cy="402226"/>
          </a:xfrm>
          <a:prstGeom prst="rect">
            <a:avLst/>
          </a:prstGeom>
          <a:noFill/>
          <a:ln>
            <a:noFill/>
          </a:ln>
        </p:spPr>
        <p:txBody>
          <a:bodyPr spcFirstLastPara="1" wrap="square" lIns="0" tIns="0" rIns="0" bIns="0" anchor="t" anchorCtr="0">
            <a:spAutoFit/>
          </a:bodyPr>
          <a:lstStyle/>
          <a:p>
            <a:pPr algn="ctr" defTabSz="1219170">
              <a:lnSpc>
                <a:spcPct val="140026"/>
              </a:lnSpc>
              <a:buClr>
                <a:srgbClr val="000000"/>
              </a:buClr>
            </a:pPr>
            <a:r>
              <a:rPr lang="en" sz="1867" b="1" kern="0" dirty="0">
                <a:solidFill>
                  <a:srgbClr val="FFFFFF"/>
                </a:solidFill>
                <a:latin typeface="Poppins"/>
                <a:ea typeface="Poppins"/>
                <a:cs typeface="Poppins"/>
                <a:sym typeface="Poppins"/>
              </a:rPr>
              <a:t>CY2025</a:t>
            </a:r>
            <a:endParaRPr sz="1867" b="1" kern="0" dirty="0">
              <a:solidFill>
                <a:srgbClr val="FFFFFF"/>
              </a:solidFill>
              <a:latin typeface="Arial"/>
              <a:cs typeface="Arial"/>
              <a:sym typeface="Arial"/>
            </a:endParaRPr>
          </a:p>
        </p:txBody>
      </p:sp>
      <p:grpSp>
        <p:nvGrpSpPr>
          <p:cNvPr id="283" name="Google Shape;283;p32"/>
          <p:cNvGrpSpPr/>
          <p:nvPr/>
        </p:nvGrpSpPr>
        <p:grpSpPr>
          <a:xfrm rot="5400000">
            <a:off x="7405409" y="471404"/>
            <a:ext cx="1371836" cy="3690275"/>
            <a:chOff x="0" y="-38100"/>
            <a:chExt cx="363571" cy="1044230"/>
          </a:xfrm>
        </p:grpSpPr>
        <p:sp>
          <p:nvSpPr>
            <p:cNvPr id="284" name="Google Shape;284;p32"/>
            <p:cNvSpPr/>
            <p:nvPr/>
          </p:nvSpPr>
          <p:spPr>
            <a:xfrm>
              <a:off x="0" y="0"/>
              <a:ext cx="363571" cy="1006130"/>
            </a:xfrm>
            <a:custGeom>
              <a:avLst/>
              <a:gdLst/>
              <a:ahLst/>
              <a:cxnLst/>
              <a:rect l="l" t="t" r="r" b="b"/>
              <a:pathLst>
                <a:path w="363571" h="1006130" extrusionOk="0">
                  <a:moveTo>
                    <a:pt x="0" y="0"/>
                  </a:moveTo>
                  <a:lnTo>
                    <a:pt x="363571" y="0"/>
                  </a:lnTo>
                  <a:lnTo>
                    <a:pt x="363571" y="1006130"/>
                  </a:lnTo>
                  <a:lnTo>
                    <a:pt x="0" y="1006130"/>
                  </a:lnTo>
                  <a:close/>
                </a:path>
              </a:pathLst>
            </a:custGeom>
            <a:gradFill>
              <a:gsLst>
                <a:gs pos="0">
                  <a:srgbClr val="02554C">
                    <a:alpha val="49803"/>
                  </a:srgbClr>
                </a:gs>
                <a:gs pos="50000">
                  <a:srgbClr val="00554A">
                    <a:alpha val="11764"/>
                  </a:srgbClr>
                </a:gs>
                <a:gs pos="100000">
                  <a:srgbClr val="0F554D">
                    <a:alpha val="0"/>
                  </a:srgbClr>
                </a:gs>
              </a:gsLst>
              <a:lin ang="0" scaled="0"/>
            </a:gradFill>
            <a:ln>
              <a:noFill/>
            </a:ln>
          </p:spPr>
        </p:sp>
        <p:sp>
          <p:nvSpPr>
            <p:cNvPr id="285" name="Google Shape;285;p32"/>
            <p:cNvSpPr txBox="1"/>
            <p:nvPr/>
          </p:nvSpPr>
          <p:spPr>
            <a:xfrm>
              <a:off x="0" y="-38100"/>
              <a:ext cx="363571" cy="1044230"/>
            </a:xfrm>
            <a:prstGeom prst="rect">
              <a:avLst/>
            </a:prstGeom>
            <a:noFill/>
            <a:ln>
              <a:noFill/>
            </a:ln>
          </p:spPr>
          <p:txBody>
            <a:bodyPr spcFirstLastPara="1" wrap="square" lIns="33867" tIns="33867" rIns="33867" bIns="33867" anchor="ctr" anchorCtr="0">
              <a:noAutofit/>
            </a:bodyPr>
            <a:lstStyle/>
            <a:p>
              <a:pPr algn="ctr" defTabSz="1219170">
                <a:lnSpc>
                  <a:spcPct val="147722"/>
                </a:lnSpc>
                <a:buClr>
                  <a:srgbClr val="000000"/>
                </a:buClr>
              </a:pPr>
              <a:endParaRPr sz="1200" kern="0">
                <a:solidFill>
                  <a:srgbClr val="000000"/>
                </a:solidFill>
                <a:latin typeface="Calibri"/>
                <a:ea typeface="Calibri"/>
                <a:cs typeface="Calibri"/>
                <a:sym typeface="Calibri"/>
              </a:endParaRPr>
            </a:p>
          </p:txBody>
        </p:sp>
      </p:grpSp>
      <p:grpSp>
        <p:nvGrpSpPr>
          <p:cNvPr id="286" name="Google Shape;286;p32"/>
          <p:cNvGrpSpPr/>
          <p:nvPr/>
        </p:nvGrpSpPr>
        <p:grpSpPr>
          <a:xfrm>
            <a:off x="6140624" y="1007960"/>
            <a:ext cx="3766544" cy="1161621"/>
            <a:chOff x="0" y="-57150"/>
            <a:chExt cx="1065812" cy="307859"/>
          </a:xfrm>
        </p:grpSpPr>
        <p:sp>
          <p:nvSpPr>
            <p:cNvPr id="287" name="Google Shape;287;p32"/>
            <p:cNvSpPr/>
            <p:nvPr/>
          </p:nvSpPr>
          <p:spPr>
            <a:xfrm>
              <a:off x="0" y="0"/>
              <a:ext cx="1065812" cy="250709"/>
            </a:xfrm>
            <a:custGeom>
              <a:avLst/>
              <a:gdLst/>
              <a:ahLst/>
              <a:cxnLst/>
              <a:rect l="l" t="t" r="r" b="b"/>
              <a:pathLst>
                <a:path w="1065812" h="250709" extrusionOk="0">
                  <a:moveTo>
                    <a:pt x="125354" y="0"/>
                  </a:moveTo>
                  <a:lnTo>
                    <a:pt x="940458" y="0"/>
                  </a:lnTo>
                  <a:cubicBezTo>
                    <a:pt x="1009689" y="0"/>
                    <a:pt x="1065812" y="56123"/>
                    <a:pt x="1065812" y="125354"/>
                  </a:cubicBezTo>
                  <a:lnTo>
                    <a:pt x="1065812" y="125354"/>
                  </a:lnTo>
                  <a:cubicBezTo>
                    <a:pt x="1065812" y="194586"/>
                    <a:pt x="1009689" y="250709"/>
                    <a:pt x="940458" y="250709"/>
                  </a:cubicBezTo>
                  <a:lnTo>
                    <a:pt x="125354" y="250709"/>
                  </a:lnTo>
                  <a:cubicBezTo>
                    <a:pt x="56123" y="250709"/>
                    <a:pt x="0" y="194586"/>
                    <a:pt x="0" y="125354"/>
                  </a:cubicBezTo>
                  <a:lnTo>
                    <a:pt x="0" y="125354"/>
                  </a:lnTo>
                  <a:cubicBezTo>
                    <a:pt x="0" y="56123"/>
                    <a:pt x="56123" y="0"/>
                    <a:pt x="125354" y="0"/>
                  </a:cubicBezTo>
                  <a:close/>
                </a:path>
              </a:pathLst>
            </a:custGeom>
            <a:solidFill>
              <a:srgbClr val="125A4F"/>
            </a:solidFill>
            <a:ln>
              <a:noFill/>
            </a:ln>
          </p:spPr>
          <p:txBody>
            <a:bodyPr spcFirstLastPara="1" wrap="square" lIns="60967" tIns="60967" rIns="60967" bIns="60967"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88" name="Google Shape;288;p32"/>
            <p:cNvSpPr txBox="1"/>
            <p:nvPr/>
          </p:nvSpPr>
          <p:spPr>
            <a:xfrm>
              <a:off x="0" y="-57150"/>
              <a:ext cx="1065812" cy="307859"/>
            </a:xfrm>
            <a:prstGeom prst="rect">
              <a:avLst/>
            </a:prstGeom>
            <a:noFill/>
            <a:ln>
              <a:noFill/>
            </a:ln>
          </p:spPr>
          <p:txBody>
            <a:bodyPr spcFirstLastPara="1" wrap="square" lIns="33867" tIns="33867" rIns="33867" bIns="33867" anchor="ctr" anchorCtr="0">
              <a:noAutofit/>
            </a:bodyPr>
            <a:lstStyle/>
            <a:p>
              <a:pPr algn="ctr" defTabSz="1219170">
                <a:lnSpc>
                  <a:spcPct val="151944"/>
                </a:lnSpc>
                <a:buClr>
                  <a:srgbClr val="000000"/>
                </a:buClr>
              </a:pPr>
              <a:endParaRPr sz="1200" kern="0">
                <a:solidFill>
                  <a:srgbClr val="000000"/>
                </a:solidFill>
                <a:latin typeface="Calibri"/>
                <a:ea typeface="Calibri"/>
                <a:cs typeface="Calibri"/>
                <a:sym typeface="Calibri"/>
              </a:endParaRPr>
            </a:p>
          </p:txBody>
        </p:sp>
      </p:grpSp>
      <p:sp>
        <p:nvSpPr>
          <p:cNvPr id="289" name="Google Shape;289;p32"/>
          <p:cNvSpPr txBox="1"/>
          <p:nvPr/>
        </p:nvSpPr>
        <p:spPr>
          <a:xfrm>
            <a:off x="6321667" y="1294430"/>
            <a:ext cx="3494800" cy="804451"/>
          </a:xfrm>
          <a:prstGeom prst="rect">
            <a:avLst/>
          </a:prstGeom>
          <a:noFill/>
          <a:ln>
            <a:noFill/>
          </a:ln>
        </p:spPr>
        <p:txBody>
          <a:bodyPr spcFirstLastPara="1" wrap="square" lIns="0" tIns="0" rIns="0" bIns="0" anchor="t" anchorCtr="0">
            <a:spAutoFit/>
          </a:bodyPr>
          <a:lstStyle/>
          <a:p>
            <a:pPr algn="ctr" defTabSz="1219170">
              <a:lnSpc>
                <a:spcPct val="140026"/>
              </a:lnSpc>
              <a:buClr>
                <a:srgbClr val="000000"/>
              </a:buClr>
            </a:pPr>
            <a:r>
              <a:rPr lang="en" sz="1867" b="1" kern="0" dirty="0">
                <a:solidFill>
                  <a:srgbClr val="FFFFFF"/>
                </a:solidFill>
                <a:latin typeface="Poppins"/>
                <a:ea typeface="Poppins"/>
                <a:cs typeface="Poppins"/>
                <a:sym typeface="Poppins"/>
              </a:rPr>
              <a:t>MSM &amp;</a:t>
            </a:r>
          </a:p>
          <a:p>
            <a:pPr algn="ctr" defTabSz="1219170">
              <a:lnSpc>
                <a:spcPct val="140026"/>
              </a:lnSpc>
              <a:buClr>
                <a:srgbClr val="000000"/>
              </a:buClr>
            </a:pPr>
            <a:r>
              <a:rPr lang="en" sz="1867" b="1" kern="0" dirty="0">
                <a:solidFill>
                  <a:srgbClr val="FFFFFF"/>
                </a:solidFill>
                <a:latin typeface="Poppins"/>
                <a:cs typeface="Poppins"/>
                <a:sym typeface="Poppins"/>
              </a:rPr>
              <a:t>MSM of Color</a:t>
            </a:r>
            <a:endParaRPr sz="1867" b="1" kern="0" dirty="0">
              <a:solidFill>
                <a:srgbClr val="FFFFFF"/>
              </a:solidFill>
              <a:latin typeface="Arial"/>
              <a:cs typeface="Arial"/>
              <a:sym typeface="Arial"/>
            </a:endParaRPr>
          </a:p>
        </p:txBody>
      </p:sp>
      <p:grpSp>
        <p:nvGrpSpPr>
          <p:cNvPr id="290" name="Google Shape;290;p32"/>
          <p:cNvGrpSpPr/>
          <p:nvPr/>
        </p:nvGrpSpPr>
        <p:grpSpPr>
          <a:xfrm rot="5400000">
            <a:off x="3520139" y="3011534"/>
            <a:ext cx="1371917" cy="3690557"/>
            <a:chOff x="0" y="-38100"/>
            <a:chExt cx="363600" cy="1044300"/>
          </a:xfrm>
        </p:grpSpPr>
        <p:sp>
          <p:nvSpPr>
            <p:cNvPr id="291" name="Google Shape;291;p32"/>
            <p:cNvSpPr/>
            <p:nvPr/>
          </p:nvSpPr>
          <p:spPr>
            <a:xfrm>
              <a:off x="0" y="0"/>
              <a:ext cx="363571" cy="1006130"/>
            </a:xfrm>
            <a:custGeom>
              <a:avLst/>
              <a:gdLst/>
              <a:ahLst/>
              <a:cxnLst/>
              <a:rect l="l" t="t" r="r" b="b"/>
              <a:pathLst>
                <a:path w="363571" h="1006130" extrusionOk="0">
                  <a:moveTo>
                    <a:pt x="0" y="0"/>
                  </a:moveTo>
                  <a:lnTo>
                    <a:pt x="363571" y="0"/>
                  </a:lnTo>
                  <a:lnTo>
                    <a:pt x="363571" y="1006130"/>
                  </a:lnTo>
                  <a:lnTo>
                    <a:pt x="0" y="1006130"/>
                  </a:lnTo>
                  <a:close/>
                </a:path>
              </a:pathLst>
            </a:custGeom>
            <a:gradFill>
              <a:gsLst>
                <a:gs pos="0">
                  <a:srgbClr val="02554C">
                    <a:alpha val="49803"/>
                  </a:srgbClr>
                </a:gs>
                <a:gs pos="50000">
                  <a:srgbClr val="00554A">
                    <a:alpha val="11764"/>
                  </a:srgbClr>
                </a:gs>
                <a:gs pos="100000">
                  <a:srgbClr val="0F554D">
                    <a:alpha val="0"/>
                  </a:srgbClr>
                </a:gs>
              </a:gsLst>
              <a:lin ang="0" scaled="0"/>
            </a:gradFill>
            <a:ln>
              <a:noFill/>
            </a:ln>
          </p:spPr>
        </p:sp>
        <p:sp>
          <p:nvSpPr>
            <p:cNvPr id="292" name="Google Shape;292;p32"/>
            <p:cNvSpPr txBox="1"/>
            <p:nvPr/>
          </p:nvSpPr>
          <p:spPr>
            <a:xfrm>
              <a:off x="0" y="-38100"/>
              <a:ext cx="363600" cy="1044300"/>
            </a:xfrm>
            <a:prstGeom prst="rect">
              <a:avLst/>
            </a:prstGeom>
            <a:noFill/>
            <a:ln>
              <a:noFill/>
            </a:ln>
          </p:spPr>
          <p:txBody>
            <a:bodyPr spcFirstLastPara="1" wrap="square" lIns="33867" tIns="33867" rIns="33867" bIns="33867" anchor="ctr" anchorCtr="0">
              <a:noAutofit/>
            </a:bodyPr>
            <a:lstStyle/>
            <a:p>
              <a:pPr algn="ctr" defTabSz="1219170">
                <a:lnSpc>
                  <a:spcPct val="147722"/>
                </a:lnSpc>
                <a:buClr>
                  <a:srgbClr val="000000"/>
                </a:buClr>
              </a:pPr>
              <a:endParaRPr sz="1200" kern="0">
                <a:solidFill>
                  <a:srgbClr val="000000"/>
                </a:solidFill>
                <a:latin typeface="Calibri"/>
                <a:ea typeface="Calibri"/>
                <a:cs typeface="Calibri"/>
                <a:sym typeface="Calibri"/>
              </a:endParaRPr>
            </a:p>
          </p:txBody>
        </p:sp>
      </p:grpSp>
      <p:grpSp>
        <p:nvGrpSpPr>
          <p:cNvPr id="293" name="Google Shape;293;p32"/>
          <p:cNvGrpSpPr/>
          <p:nvPr/>
        </p:nvGrpSpPr>
        <p:grpSpPr>
          <a:xfrm>
            <a:off x="2255537" y="3548194"/>
            <a:ext cx="3766892" cy="1161599"/>
            <a:chOff x="0" y="-57150"/>
            <a:chExt cx="1065900" cy="307859"/>
          </a:xfrm>
        </p:grpSpPr>
        <p:sp>
          <p:nvSpPr>
            <p:cNvPr id="294" name="Google Shape;294;p32"/>
            <p:cNvSpPr/>
            <p:nvPr/>
          </p:nvSpPr>
          <p:spPr>
            <a:xfrm>
              <a:off x="0" y="0"/>
              <a:ext cx="1065812" cy="250709"/>
            </a:xfrm>
            <a:custGeom>
              <a:avLst/>
              <a:gdLst/>
              <a:ahLst/>
              <a:cxnLst/>
              <a:rect l="l" t="t" r="r" b="b"/>
              <a:pathLst>
                <a:path w="1065812" h="250709" extrusionOk="0">
                  <a:moveTo>
                    <a:pt x="125354" y="0"/>
                  </a:moveTo>
                  <a:lnTo>
                    <a:pt x="940458" y="0"/>
                  </a:lnTo>
                  <a:cubicBezTo>
                    <a:pt x="1009689" y="0"/>
                    <a:pt x="1065812" y="56123"/>
                    <a:pt x="1065812" y="125354"/>
                  </a:cubicBezTo>
                  <a:lnTo>
                    <a:pt x="1065812" y="125354"/>
                  </a:lnTo>
                  <a:cubicBezTo>
                    <a:pt x="1065812" y="194586"/>
                    <a:pt x="1009689" y="250709"/>
                    <a:pt x="940458" y="250709"/>
                  </a:cubicBezTo>
                  <a:lnTo>
                    <a:pt x="125354" y="250709"/>
                  </a:lnTo>
                  <a:cubicBezTo>
                    <a:pt x="56123" y="250709"/>
                    <a:pt x="0" y="194586"/>
                    <a:pt x="0" y="125354"/>
                  </a:cubicBezTo>
                  <a:lnTo>
                    <a:pt x="0" y="125354"/>
                  </a:lnTo>
                  <a:cubicBezTo>
                    <a:pt x="0" y="56123"/>
                    <a:pt x="56123" y="0"/>
                    <a:pt x="125354" y="0"/>
                  </a:cubicBezTo>
                  <a:close/>
                </a:path>
              </a:pathLst>
            </a:custGeom>
            <a:solidFill>
              <a:srgbClr val="125A4F"/>
            </a:solidFill>
            <a:ln>
              <a:noFill/>
            </a:ln>
          </p:spPr>
          <p:txBody>
            <a:bodyPr spcFirstLastPara="1" wrap="square" lIns="60967" tIns="60967" rIns="60967" bIns="60967"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295" name="Google Shape;295;p32"/>
            <p:cNvSpPr txBox="1"/>
            <p:nvPr/>
          </p:nvSpPr>
          <p:spPr>
            <a:xfrm>
              <a:off x="0" y="-57150"/>
              <a:ext cx="1065900" cy="307800"/>
            </a:xfrm>
            <a:prstGeom prst="rect">
              <a:avLst/>
            </a:prstGeom>
            <a:noFill/>
            <a:ln>
              <a:noFill/>
            </a:ln>
          </p:spPr>
          <p:txBody>
            <a:bodyPr spcFirstLastPara="1" wrap="square" lIns="33867" tIns="33867" rIns="33867" bIns="33867" anchor="ctr" anchorCtr="0">
              <a:noAutofit/>
            </a:bodyPr>
            <a:lstStyle/>
            <a:p>
              <a:pPr algn="ctr" defTabSz="1219170">
                <a:lnSpc>
                  <a:spcPct val="151944"/>
                </a:lnSpc>
                <a:buClr>
                  <a:srgbClr val="000000"/>
                </a:buClr>
              </a:pPr>
              <a:endParaRPr sz="1200" kern="0">
                <a:solidFill>
                  <a:srgbClr val="000000"/>
                </a:solidFill>
                <a:latin typeface="Calibri"/>
                <a:ea typeface="Calibri"/>
                <a:cs typeface="Calibri"/>
                <a:sym typeface="Calibri"/>
              </a:endParaRPr>
            </a:p>
          </p:txBody>
        </p:sp>
      </p:grpSp>
      <p:sp>
        <p:nvSpPr>
          <p:cNvPr id="296" name="Google Shape;296;p32"/>
          <p:cNvSpPr txBox="1"/>
          <p:nvPr/>
        </p:nvSpPr>
        <p:spPr>
          <a:xfrm>
            <a:off x="2436405" y="3863375"/>
            <a:ext cx="3494800" cy="746936"/>
          </a:xfrm>
          <a:prstGeom prst="rect">
            <a:avLst/>
          </a:prstGeom>
          <a:noFill/>
          <a:ln>
            <a:noFill/>
          </a:ln>
        </p:spPr>
        <p:txBody>
          <a:bodyPr spcFirstLastPara="1" wrap="square" lIns="0" tIns="0" rIns="0" bIns="0" anchor="t" anchorCtr="0">
            <a:spAutoFit/>
          </a:bodyPr>
          <a:lstStyle/>
          <a:p>
            <a:pPr algn="ctr" defTabSz="1219170">
              <a:lnSpc>
                <a:spcPct val="140026"/>
              </a:lnSpc>
              <a:buClr>
                <a:srgbClr val="000000"/>
              </a:buClr>
            </a:pPr>
            <a:r>
              <a:rPr lang="en" sz="1600" b="1" kern="0" dirty="0">
                <a:solidFill>
                  <a:srgbClr val="FFFFFF"/>
                </a:solidFill>
                <a:latin typeface="Poppins"/>
                <a:ea typeface="Poppins"/>
                <a:cs typeface="Poppins"/>
                <a:sym typeface="Poppins"/>
              </a:rPr>
              <a:t>Youth </a:t>
            </a:r>
            <a:r>
              <a:rPr lang="en" sz="1867" b="1" kern="0" dirty="0">
                <a:solidFill>
                  <a:srgbClr val="FFFFFF"/>
                </a:solidFill>
                <a:latin typeface="Poppins"/>
                <a:ea typeface="Poppins"/>
                <a:cs typeface="Poppins"/>
                <a:sym typeface="Poppins"/>
              </a:rPr>
              <a:t>Age</a:t>
            </a:r>
            <a:r>
              <a:rPr lang="en" sz="1600" b="1" kern="0" dirty="0">
                <a:solidFill>
                  <a:srgbClr val="FFFFFF"/>
                </a:solidFill>
                <a:latin typeface="Poppins"/>
                <a:ea typeface="Poppins"/>
                <a:cs typeface="Poppins"/>
                <a:sym typeface="Poppins"/>
              </a:rPr>
              <a:t> 13-24</a:t>
            </a:r>
          </a:p>
          <a:p>
            <a:pPr algn="ctr" defTabSz="1219170">
              <a:lnSpc>
                <a:spcPct val="140026"/>
              </a:lnSpc>
              <a:buClr>
                <a:srgbClr val="000000"/>
              </a:buClr>
            </a:pPr>
            <a:r>
              <a:rPr lang="en" sz="1600" b="1" kern="0" dirty="0">
                <a:solidFill>
                  <a:srgbClr val="FFFFFF"/>
                </a:solidFill>
                <a:latin typeface="Poppins"/>
                <a:cs typeface="Poppins"/>
                <a:sym typeface="Poppins"/>
              </a:rPr>
              <a:t>Females</a:t>
            </a:r>
            <a:endParaRPr sz="1600" b="1" kern="0" dirty="0">
              <a:solidFill>
                <a:srgbClr val="FFFFFF"/>
              </a:solidFill>
              <a:latin typeface="Arial"/>
              <a:cs typeface="Arial"/>
              <a:sym typeface="Arial"/>
            </a:endParaRPr>
          </a:p>
        </p:txBody>
      </p:sp>
      <p:grpSp>
        <p:nvGrpSpPr>
          <p:cNvPr id="297" name="Google Shape;297;p32"/>
          <p:cNvGrpSpPr/>
          <p:nvPr/>
        </p:nvGrpSpPr>
        <p:grpSpPr>
          <a:xfrm rot="5400000">
            <a:off x="7422222" y="3011534"/>
            <a:ext cx="1371917" cy="3690557"/>
            <a:chOff x="0" y="-38100"/>
            <a:chExt cx="363600" cy="1044300"/>
          </a:xfrm>
        </p:grpSpPr>
        <p:sp>
          <p:nvSpPr>
            <p:cNvPr id="298" name="Google Shape;298;p32"/>
            <p:cNvSpPr/>
            <p:nvPr/>
          </p:nvSpPr>
          <p:spPr>
            <a:xfrm>
              <a:off x="0" y="0"/>
              <a:ext cx="363571" cy="1006130"/>
            </a:xfrm>
            <a:custGeom>
              <a:avLst/>
              <a:gdLst/>
              <a:ahLst/>
              <a:cxnLst/>
              <a:rect l="l" t="t" r="r" b="b"/>
              <a:pathLst>
                <a:path w="363571" h="1006130" extrusionOk="0">
                  <a:moveTo>
                    <a:pt x="0" y="0"/>
                  </a:moveTo>
                  <a:lnTo>
                    <a:pt x="363571" y="0"/>
                  </a:lnTo>
                  <a:lnTo>
                    <a:pt x="363571" y="1006130"/>
                  </a:lnTo>
                  <a:lnTo>
                    <a:pt x="0" y="1006130"/>
                  </a:lnTo>
                  <a:close/>
                </a:path>
              </a:pathLst>
            </a:custGeom>
            <a:gradFill>
              <a:gsLst>
                <a:gs pos="0">
                  <a:srgbClr val="02554C">
                    <a:alpha val="49803"/>
                  </a:srgbClr>
                </a:gs>
                <a:gs pos="50000">
                  <a:srgbClr val="00554A">
                    <a:alpha val="11764"/>
                  </a:srgbClr>
                </a:gs>
                <a:gs pos="100000">
                  <a:srgbClr val="0F554D">
                    <a:alpha val="0"/>
                  </a:srgbClr>
                </a:gs>
              </a:gsLst>
              <a:lin ang="0" scaled="0"/>
            </a:gradFill>
            <a:ln>
              <a:noFill/>
            </a:ln>
          </p:spPr>
        </p:sp>
        <p:sp>
          <p:nvSpPr>
            <p:cNvPr id="299" name="Google Shape;299;p32"/>
            <p:cNvSpPr txBox="1"/>
            <p:nvPr/>
          </p:nvSpPr>
          <p:spPr>
            <a:xfrm>
              <a:off x="0" y="-38100"/>
              <a:ext cx="363600" cy="1044300"/>
            </a:xfrm>
            <a:prstGeom prst="rect">
              <a:avLst/>
            </a:prstGeom>
            <a:noFill/>
            <a:ln>
              <a:noFill/>
            </a:ln>
          </p:spPr>
          <p:txBody>
            <a:bodyPr spcFirstLastPara="1" wrap="square" lIns="33867" tIns="33867" rIns="33867" bIns="33867" anchor="ctr" anchorCtr="0">
              <a:noAutofit/>
            </a:bodyPr>
            <a:lstStyle/>
            <a:p>
              <a:pPr algn="ctr" defTabSz="1219170">
                <a:lnSpc>
                  <a:spcPct val="147722"/>
                </a:lnSpc>
                <a:buClr>
                  <a:srgbClr val="000000"/>
                </a:buClr>
              </a:pPr>
              <a:endParaRPr sz="1200" kern="0">
                <a:solidFill>
                  <a:srgbClr val="000000"/>
                </a:solidFill>
                <a:latin typeface="Calibri"/>
                <a:ea typeface="Calibri"/>
                <a:cs typeface="Calibri"/>
                <a:sym typeface="Calibri"/>
              </a:endParaRPr>
            </a:p>
          </p:txBody>
        </p:sp>
      </p:grpSp>
      <p:grpSp>
        <p:nvGrpSpPr>
          <p:cNvPr id="300" name="Google Shape;300;p32"/>
          <p:cNvGrpSpPr/>
          <p:nvPr/>
        </p:nvGrpSpPr>
        <p:grpSpPr>
          <a:xfrm>
            <a:off x="6157619" y="3548194"/>
            <a:ext cx="3766892" cy="1161599"/>
            <a:chOff x="0" y="-57150"/>
            <a:chExt cx="1065900" cy="307859"/>
          </a:xfrm>
        </p:grpSpPr>
        <p:sp>
          <p:nvSpPr>
            <p:cNvPr id="301" name="Google Shape;301;p32"/>
            <p:cNvSpPr/>
            <p:nvPr/>
          </p:nvSpPr>
          <p:spPr>
            <a:xfrm>
              <a:off x="0" y="0"/>
              <a:ext cx="1065812" cy="250709"/>
            </a:xfrm>
            <a:custGeom>
              <a:avLst/>
              <a:gdLst/>
              <a:ahLst/>
              <a:cxnLst/>
              <a:rect l="l" t="t" r="r" b="b"/>
              <a:pathLst>
                <a:path w="1065812" h="250709" extrusionOk="0">
                  <a:moveTo>
                    <a:pt x="125354" y="0"/>
                  </a:moveTo>
                  <a:lnTo>
                    <a:pt x="940458" y="0"/>
                  </a:lnTo>
                  <a:cubicBezTo>
                    <a:pt x="1009689" y="0"/>
                    <a:pt x="1065812" y="56123"/>
                    <a:pt x="1065812" y="125354"/>
                  </a:cubicBezTo>
                  <a:lnTo>
                    <a:pt x="1065812" y="125354"/>
                  </a:lnTo>
                  <a:cubicBezTo>
                    <a:pt x="1065812" y="194586"/>
                    <a:pt x="1009689" y="250709"/>
                    <a:pt x="940458" y="250709"/>
                  </a:cubicBezTo>
                  <a:lnTo>
                    <a:pt x="125354" y="250709"/>
                  </a:lnTo>
                  <a:cubicBezTo>
                    <a:pt x="56123" y="250709"/>
                    <a:pt x="0" y="194586"/>
                    <a:pt x="0" y="125354"/>
                  </a:cubicBezTo>
                  <a:lnTo>
                    <a:pt x="0" y="125354"/>
                  </a:lnTo>
                  <a:cubicBezTo>
                    <a:pt x="0" y="56123"/>
                    <a:pt x="56123" y="0"/>
                    <a:pt x="125354" y="0"/>
                  </a:cubicBezTo>
                  <a:close/>
                </a:path>
              </a:pathLst>
            </a:custGeom>
            <a:solidFill>
              <a:srgbClr val="125A4F"/>
            </a:solidFill>
            <a:ln>
              <a:noFill/>
            </a:ln>
          </p:spPr>
          <p:txBody>
            <a:bodyPr spcFirstLastPara="1" wrap="square" lIns="60967" tIns="60967" rIns="60967" bIns="60967"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02" name="Google Shape;302;p32"/>
            <p:cNvSpPr txBox="1"/>
            <p:nvPr/>
          </p:nvSpPr>
          <p:spPr>
            <a:xfrm>
              <a:off x="0" y="-57150"/>
              <a:ext cx="1065900" cy="307800"/>
            </a:xfrm>
            <a:prstGeom prst="rect">
              <a:avLst/>
            </a:prstGeom>
            <a:noFill/>
            <a:ln>
              <a:noFill/>
            </a:ln>
          </p:spPr>
          <p:txBody>
            <a:bodyPr spcFirstLastPara="1" wrap="square" lIns="33867" tIns="33867" rIns="33867" bIns="33867" anchor="ctr" anchorCtr="0">
              <a:noAutofit/>
            </a:bodyPr>
            <a:lstStyle/>
            <a:p>
              <a:pPr algn="ctr" defTabSz="1219170">
                <a:lnSpc>
                  <a:spcPct val="151944"/>
                </a:lnSpc>
                <a:buClr>
                  <a:srgbClr val="000000"/>
                </a:buClr>
              </a:pPr>
              <a:endParaRPr sz="1200" kern="0">
                <a:solidFill>
                  <a:srgbClr val="000000"/>
                </a:solidFill>
                <a:latin typeface="Calibri"/>
                <a:ea typeface="Calibri"/>
                <a:cs typeface="Calibri"/>
                <a:sym typeface="Calibri"/>
              </a:endParaRPr>
            </a:p>
          </p:txBody>
        </p:sp>
      </p:grpSp>
      <p:sp>
        <p:nvSpPr>
          <p:cNvPr id="303" name="Google Shape;303;p32"/>
          <p:cNvSpPr txBox="1"/>
          <p:nvPr/>
        </p:nvSpPr>
        <p:spPr>
          <a:xfrm>
            <a:off x="6293476" y="3953286"/>
            <a:ext cx="3494800" cy="402226"/>
          </a:xfrm>
          <a:prstGeom prst="rect">
            <a:avLst/>
          </a:prstGeom>
          <a:noFill/>
          <a:ln>
            <a:noFill/>
          </a:ln>
        </p:spPr>
        <p:txBody>
          <a:bodyPr spcFirstLastPara="1" wrap="square" lIns="0" tIns="0" rIns="0" bIns="0" anchor="t" anchorCtr="0">
            <a:spAutoFit/>
          </a:bodyPr>
          <a:lstStyle/>
          <a:p>
            <a:pPr algn="ctr" defTabSz="1219170">
              <a:lnSpc>
                <a:spcPct val="140026"/>
              </a:lnSpc>
              <a:buClr>
                <a:srgbClr val="000000"/>
              </a:buClr>
            </a:pPr>
            <a:r>
              <a:rPr lang="en" sz="1867" b="1" kern="0" dirty="0">
                <a:solidFill>
                  <a:srgbClr val="FFFFFF"/>
                </a:solidFill>
                <a:latin typeface="Poppins"/>
                <a:ea typeface="Poppins"/>
                <a:cs typeface="Poppins"/>
                <a:sym typeface="Poppins"/>
              </a:rPr>
              <a:t>IDU</a:t>
            </a:r>
            <a:endParaRPr sz="1600" b="1" kern="0" dirty="0">
              <a:solidFill>
                <a:srgbClr val="FFFFFF"/>
              </a:solidFill>
              <a:latin typeface="Arial"/>
              <a:cs typeface="Arial"/>
              <a:sym typeface="Arial"/>
            </a:endParaRPr>
          </a:p>
        </p:txBody>
      </p:sp>
    </p:spTree>
    <p:extLst>
      <p:ext uri="{BB962C8B-B14F-4D97-AF65-F5344CB8AC3E}">
        <p14:creationId xmlns:p14="http://schemas.microsoft.com/office/powerpoint/2010/main" val="168960717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sp>
        <p:nvSpPr>
          <p:cNvPr id="328" name="Google Shape;328;p35"/>
          <p:cNvSpPr txBox="1"/>
          <p:nvPr/>
        </p:nvSpPr>
        <p:spPr>
          <a:xfrm>
            <a:off x="609531" y="565313"/>
            <a:ext cx="7269087" cy="755143"/>
          </a:xfrm>
          <a:prstGeom prst="rect">
            <a:avLst/>
          </a:prstGeom>
          <a:noFill/>
          <a:ln>
            <a:noFill/>
          </a:ln>
        </p:spPr>
        <p:txBody>
          <a:bodyPr spcFirstLastPara="1" wrap="square" lIns="0" tIns="0" rIns="0" bIns="0" anchor="t" anchorCtr="0">
            <a:spAutoFit/>
          </a:bodyPr>
          <a:lstStyle/>
          <a:p>
            <a:pPr defTabSz="1219170">
              <a:lnSpc>
                <a:spcPct val="115013"/>
              </a:lnSpc>
              <a:buClr>
                <a:srgbClr val="000000"/>
              </a:buClr>
            </a:pPr>
            <a:r>
              <a:rPr lang="en" sz="4267" b="1" kern="0" dirty="0">
                <a:solidFill>
                  <a:srgbClr val="00564A"/>
                </a:solidFill>
                <a:latin typeface="Arial"/>
                <a:cs typeface="Arial"/>
                <a:sym typeface="Arial"/>
              </a:rPr>
              <a:t>Care Continuum Definitions</a:t>
            </a:r>
            <a:endParaRPr sz="933" kern="0" dirty="0">
              <a:solidFill>
                <a:srgbClr val="000000"/>
              </a:solidFill>
              <a:latin typeface="Arial"/>
              <a:cs typeface="Arial"/>
              <a:sym typeface="Arial"/>
            </a:endParaRPr>
          </a:p>
        </p:txBody>
      </p:sp>
      <p:sp>
        <p:nvSpPr>
          <p:cNvPr id="329" name="Google Shape;329;p35"/>
          <p:cNvSpPr txBox="1"/>
          <p:nvPr/>
        </p:nvSpPr>
        <p:spPr>
          <a:xfrm>
            <a:off x="609531" y="1684649"/>
            <a:ext cx="9699437" cy="4136517"/>
          </a:xfrm>
          <a:prstGeom prst="rect">
            <a:avLst/>
          </a:prstGeom>
          <a:noFill/>
          <a:ln>
            <a:noFill/>
          </a:ln>
        </p:spPr>
        <p:txBody>
          <a:bodyPr spcFirstLastPara="1" wrap="square" lIns="0" tIns="0" rIns="0" bIns="0" anchor="t" anchorCtr="0">
            <a:spAutoFit/>
          </a:bodyPr>
          <a:lstStyle/>
          <a:p>
            <a:pPr algn="just" defTabSz="1219170">
              <a:lnSpc>
                <a:spcPct val="140000"/>
              </a:lnSpc>
              <a:buClr>
                <a:srgbClr val="000000"/>
              </a:buClr>
            </a:pPr>
            <a:r>
              <a:rPr lang="en" sz="1600" b="1" kern="0" dirty="0">
                <a:solidFill>
                  <a:srgbClr val="000000"/>
                </a:solidFill>
                <a:latin typeface="Poppins"/>
                <a:ea typeface="Poppins"/>
                <a:cs typeface="Poppins"/>
                <a:sym typeface="Poppins"/>
              </a:rPr>
              <a:t>HIV Diagnosed: </a:t>
            </a:r>
            <a:r>
              <a:rPr lang="en" sz="1600" kern="0" dirty="0">
                <a:solidFill>
                  <a:srgbClr val="000000"/>
                </a:solidFill>
                <a:latin typeface="Poppins"/>
                <a:ea typeface="Poppins"/>
                <a:cs typeface="Poppins"/>
                <a:sym typeface="Poppins"/>
              </a:rPr>
              <a:t>diagnosed HIV prevalence in the jurisdiction as reported by the Ohio Department of Health (ODH). </a:t>
            </a:r>
            <a:r>
              <a:rPr lang="en" sz="1333" kern="0" dirty="0">
                <a:solidFill>
                  <a:srgbClr val="000000"/>
                </a:solidFill>
                <a:latin typeface="Poppins"/>
                <a:ea typeface="Poppins"/>
                <a:cs typeface="Poppins"/>
                <a:sym typeface="Poppins"/>
              </a:rPr>
              <a:t>*Please note: The most recent prevalence data from the ODH is as of December 31, 2024.</a:t>
            </a:r>
            <a:endParaRPr lang="en" sz="1333" b="1" u="sng" kern="0" dirty="0">
              <a:solidFill>
                <a:srgbClr val="000000"/>
              </a:solidFill>
              <a:latin typeface="Poppins"/>
              <a:ea typeface="Poppins"/>
              <a:cs typeface="Poppins"/>
              <a:sym typeface="Poppins"/>
            </a:endParaRPr>
          </a:p>
          <a:p>
            <a:pPr algn="just" defTabSz="1219170">
              <a:lnSpc>
                <a:spcPct val="140000"/>
              </a:lnSpc>
              <a:buClr>
                <a:srgbClr val="000000"/>
              </a:buClr>
            </a:pPr>
            <a:endParaRPr lang="en" sz="1600" b="1" u="sng" kern="0" dirty="0">
              <a:solidFill>
                <a:srgbClr val="000000"/>
              </a:solidFill>
              <a:latin typeface="Poppins"/>
              <a:ea typeface="Poppins"/>
              <a:cs typeface="Poppins"/>
              <a:sym typeface="Poppins"/>
            </a:endParaRPr>
          </a:p>
          <a:p>
            <a:pPr algn="just" defTabSz="1219170">
              <a:lnSpc>
                <a:spcPct val="140000"/>
              </a:lnSpc>
              <a:buClr>
                <a:srgbClr val="000000"/>
              </a:buClr>
            </a:pPr>
            <a:r>
              <a:rPr lang="en" sz="1600" b="1" kern="0" dirty="0">
                <a:solidFill>
                  <a:srgbClr val="000000"/>
                </a:solidFill>
                <a:latin typeface="Poppins"/>
                <a:ea typeface="Poppins"/>
                <a:cs typeface="Poppins"/>
                <a:sym typeface="Poppins"/>
              </a:rPr>
              <a:t>Clients:</a:t>
            </a:r>
            <a:r>
              <a:rPr lang="en" sz="1600" kern="0" dirty="0">
                <a:solidFill>
                  <a:srgbClr val="000000"/>
                </a:solidFill>
                <a:latin typeface="Poppins"/>
                <a:ea typeface="Poppins"/>
                <a:cs typeface="Poppins"/>
                <a:sym typeface="Poppins"/>
              </a:rPr>
              <a:t> number of diagnosed individuals who received a funded HIV service (Ryan White Part A or Ending the HIV Epidemic [EHE]) in the measurement year.</a:t>
            </a:r>
          </a:p>
          <a:p>
            <a:pPr algn="just" defTabSz="1219170">
              <a:lnSpc>
                <a:spcPct val="140000"/>
              </a:lnSpc>
              <a:buClr>
                <a:srgbClr val="000000"/>
              </a:buClr>
            </a:pPr>
            <a:endParaRPr lang="en" sz="1600" b="1" u="sng" kern="0" dirty="0">
              <a:solidFill>
                <a:srgbClr val="000000"/>
              </a:solidFill>
              <a:latin typeface="Poppins"/>
              <a:ea typeface="Poppins"/>
              <a:cs typeface="Poppins"/>
              <a:sym typeface="Poppins"/>
            </a:endParaRPr>
          </a:p>
          <a:p>
            <a:pPr algn="just" defTabSz="1219170">
              <a:lnSpc>
                <a:spcPct val="140000"/>
              </a:lnSpc>
              <a:buClr>
                <a:srgbClr val="000000"/>
              </a:buClr>
            </a:pPr>
            <a:r>
              <a:rPr lang="en" sz="1600" b="1" kern="0" dirty="0">
                <a:solidFill>
                  <a:srgbClr val="000000"/>
                </a:solidFill>
                <a:latin typeface="Poppins"/>
                <a:ea typeface="Poppins"/>
                <a:cs typeface="Poppins"/>
                <a:sym typeface="Poppins"/>
              </a:rPr>
              <a:t>Linked to Care</a:t>
            </a:r>
            <a:r>
              <a:rPr lang="en" sz="1600" kern="0" dirty="0">
                <a:solidFill>
                  <a:srgbClr val="000000"/>
                </a:solidFill>
                <a:latin typeface="Poppins"/>
                <a:ea typeface="Poppins"/>
                <a:cs typeface="Poppins"/>
                <a:sym typeface="Poppins"/>
              </a:rPr>
              <a:t>: Number of eligible clients that had at least one medical visit, viral load test, or CD4 test in the measurement year.</a:t>
            </a:r>
          </a:p>
          <a:p>
            <a:pPr algn="just" defTabSz="1219170">
              <a:lnSpc>
                <a:spcPct val="140000"/>
              </a:lnSpc>
              <a:buClr>
                <a:srgbClr val="000000"/>
              </a:buClr>
            </a:pPr>
            <a:endParaRPr lang="en" sz="1600" b="1" u="sng" kern="0" dirty="0">
              <a:solidFill>
                <a:srgbClr val="000000"/>
              </a:solidFill>
              <a:latin typeface="Poppins"/>
              <a:ea typeface="Poppins"/>
              <a:cs typeface="Poppins"/>
              <a:sym typeface="Poppins"/>
            </a:endParaRPr>
          </a:p>
          <a:p>
            <a:pPr algn="just" defTabSz="1219170">
              <a:lnSpc>
                <a:spcPct val="140000"/>
              </a:lnSpc>
              <a:buClr>
                <a:srgbClr val="000000"/>
              </a:buClr>
            </a:pPr>
            <a:r>
              <a:rPr lang="en" sz="1600" b="1" kern="0" dirty="0">
                <a:solidFill>
                  <a:srgbClr val="000000"/>
                </a:solidFill>
                <a:latin typeface="Poppins"/>
                <a:ea typeface="Poppins"/>
                <a:cs typeface="Poppins"/>
                <a:sym typeface="Poppins"/>
              </a:rPr>
              <a:t>Retained in Care</a:t>
            </a:r>
            <a:r>
              <a:rPr lang="en" sz="1600" kern="0" dirty="0">
                <a:solidFill>
                  <a:srgbClr val="000000"/>
                </a:solidFill>
                <a:latin typeface="Poppins"/>
                <a:ea typeface="Poppins"/>
                <a:cs typeface="Poppins"/>
                <a:sym typeface="Poppins"/>
              </a:rPr>
              <a:t>: Number of eligible clients who had two or more medical visits, viral loads, or CD4 tests performed at least three months apart during the measurement year.</a:t>
            </a:r>
          </a:p>
          <a:p>
            <a:pPr algn="just" defTabSz="1219170">
              <a:lnSpc>
                <a:spcPct val="140000"/>
              </a:lnSpc>
              <a:buClr>
                <a:srgbClr val="000000"/>
              </a:buClr>
            </a:pPr>
            <a:endParaRPr lang="en" sz="1600" b="1" u="sng" kern="0" dirty="0">
              <a:solidFill>
                <a:srgbClr val="000000"/>
              </a:solidFill>
              <a:latin typeface="Poppins"/>
              <a:ea typeface="Poppins"/>
              <a:cs typeface="Poppins"/>
              <a:sym typeface="Poppins"/>
            </a:endParaRPr>
          </a:p>
        </p:txBody>
      </p:sp>
      <p:grpSp>
        <p:nvGrpSpPr>
          <p:cNvPr id="330" name="Google Shape;330;p35"/>
          <p:cNvGrpSpPr/>
          <p:nvPr/>
        </p:nvGrpSpPr>
        <p:grpSpPr>
          <a:xfrm rot="5400000">
            <a:off x="8163005" y="2606773"/>
            <a:ext cx="6858000" cy="1603612"/>
            <a:chOff x="0" y="-57150"/>
            <a:chExt cx="2709333" cy="633526"/>
          </a:xfrm>
        </p:grpSpPr>
        <p:sp>
          <p:nvSpPr>
            <p:cNvPr id="331" name="Google Shape;331;p35"/>
            <p:cNvSpPr/>
            <p:nvPr/>
          </p:nvSpPr>
          <p:spPr>
            <a:xfrm>
              <a:off x="0" y="0"/>
              <a:ext cx="2709333" cy="576376"/>
            </a:xfrm>
            <a:custGeom>
              <a:avLst/>
              <a:gdLst/>
              <a:ahLst/>
              <a:cxnLst/>
              <a:rect l="l" t="t" r="r" b="b"/>
              <a:pathLst>
                <a:path w="2709333" h="576376" extrusionOk="0">
                  <a:moveTo>
                    <a:pt x="0" y="0"/>
                  </a:moveTo>
                  <a:lnTo>
                    <a:pt x="2709333" y="0"/>
                  </a:lnTo>
                  <a:lnTo>
                    <a:pt x="2709333" y="576376"/>
                  </a:lnTo>
                  <a:lnTo>
                    <a:pt x="0" y="576376"/>
                  </a:lnTo>
                  <a:close/>
                </a:path>
              </a:pathLst>
            </a:custGeom>
            <a:solidFill>
              <a:srgbClr val="125A4F"/>
            </a:solidFill>
            <a:ln>
              <a:noFill/>
            </a:ln>
          </p:spPr>
        </p:sp>
        <p:sp>
          <p:nvSpPr>
            <p:cNvPr id="332" name="Google Shape;332;p35"/>
            <p:cNvSpPr txBox="1"/>
            <p:nvPr/>
          </p:nvSpPr>
          <p:spPr>
            <a:xfrm>
              <a:off x="0" y="-57150"/>
              <a:ext cx="2709333" cy="633526"/>
            </a:xfrm>
            <a:prstGeom prst="rect">
              <a:avLst/>
            </a:prstGeom>
            <a:noFill/>
            <a:ln>
              <a:noFill/>
            </a:ln>
          </p:spPr>
          <p:txBody>
            <a:bodyPr spcFirstLastPara="1" wrap="square" lIns="33867" tIns="33867" rIns="33867" bIns="33867" anchor="ctr" anchorCtr="0">
              <a:noAutofit/>
            </a:bodyPr>
            <a:lstStyle/>
            <a:p>
              <a:pPr algn="ctr" defTabSz="1219170">
                <a:lnSpc>
                  <a:spcPct val="151944"/>
                </a:lnSpc>
                <a:buClr>
                  <a:srgbClr val="000000"/>
                </a:buClr>
              </a:pPr>
              <a:endParaRPr sz="1200" kern="0">
                <a:solidFill>
                  <a:srgbClr val="000000"/>
                </a:solidFill>
                <a:latin typeface="Calibri"/>
                <a:ea typeface="Calibri"/>
                <a:cs typeface="Calibri"/>
                <a:sym typeface="Calibri"/>
              </a:endParaRPr>
            </a:p>
          </p:txBody>
        </p:sp>
      </p:grpSp>
      <p:sp>
        <p:nvSpPr>
          <p:cNvPr id="333" name="Google Shape;333;p35"/>
          <p:cNvSpPr/>
          <p:nvPr/>
        </p:nvSpPr>
        <p:spPr>
          <a:xfrm>
            <a:off x="10978290" y="5807069"/>
            <a:ext cx="907565" cy="773315"/>
          </a:xfrm>
          <a:custGeom>
            <a:avLst/>
            <a:gdLst/>
            <a:ahLst/>
            <a:cxnLst/>
            <a:rect l="l" t="t" r="r" b="b"/>
            <a:pathLst>
              <a:path w="1361347" h="1159971" extrusionOk="0">
                <a:moveTo>
                  <a:pt x="0" y="0"/>
                </a:moveTo>
                <a:lnTo>
                  <a:pt x="1361347" y="0"/>
                </a:lnTo>
                <a:lnTo>
                  <a:pt x="1361347" y="1159971"/>
                </a:lnTo>
                <a:lnTo>
                  <a:pt x="0" y="1159971"/>
                </a:lnTo>
                <a:lnTo>
                  <a:pt x="0" y="0"/>
                </a:lnTo>
                <a:close/>
              </a:path>
            </a:pathLst>
          </a:custGeom>
          <a:blipFill rotWithShape="1">
            <a:blip r:embed="rId3">
              <a:alphaModFix/>
            </a:blip>
            <a:stretch>
              <a:fillRect r="-410464" b="-40890"/>
            </a:stretch>
          </a:blipFill>
          <a:ln>
            <a:noFill/>
          </a:ln>
        </p:spPr>
      </p:sp>
    </p:spTree>
    <p:extLst>
      <p:ext uri="{BB962C8B-B14F-4D97-AF65-F5344CB8AC3E}">
        <p14:creationId xmlns:p14="http://schemas.microsoft.com/office/powerpoint/2010/main" val="53468702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sp>
        <p:nvSpPr>
          <p:cNvPr id="328" name="Google Shape;328;p35"/>
          <p:cNvSpPr txBox="1"/>
          <p:nvPr/>
        </p:nvSpPr>
        <p:spPr>
          <a:xfrm>
            <a:off x="517169" y="500658"/>
            <a:ext cx="7269087" cy="755143"/>
          </a:xfrm>
          <a:prstGeom prst="rect">
            <a:avLst/>
          </a:prstGeom>
          <a:noFill/>
          <a:ln>
            <a:noFill/>
          </a:ln>
        </p:spPr>
        <p:txBody>
          <a:bodyPr spcFirstLastPara="1" wrap="square" lIns="0" tIns="0" rIns="0" bIns="0" anchor="t" anchorCtr="0">
            <a:spAutoFit/>
          </a:bodyPr>
          <a:lstStyle/>
          <a:p>
            <a:pPr defTabSz="1219170">
              <a:lnSpc>
                <a:spcPct val="115013"/>
              </a:lnSpc>
              <a:buClr>
                <a:srgbClr val="000000"/>
              </a:buClr>
            </a:pPr>
            <a:r>
              <a:rPr lang="en" sz="4267" b="1" kern="0" dirty="0">
                <a:solidFill>
                  <a:srgbClr val="00564A"/>
                </a:solidFill>
                <a:latin typeface="Arial"/>
                <a:cs typeface="Arial"/>
                <a:sym typeface="Arial"/>
              </a:rPr>
              <a:t>Care Continuum Definitions</a:t>
            </a:r>
            <a:endParaRPr sz="933" kern="0" dirty="0">
              <a:solidFill>
                <a:srgbClr val="000000"/>
              </a:solidFill>
              <a:latin typeface="Arial"/>
              <a:cs typeface="Arial"/>
              <a:sym typeface="Arial"/>
            </a:endParaRPr>
          </a:p>
        </p:txBody>
      </p:sp>
      <p:sp>
        <p:nvSpPr>
          <p:cNvPr id="329" name="Google Shape;329;p35"/>
          <p:cNvSpPr txBox="1"/>
          <p:nvPr/>
        </p:nvSpPr>
        <p:spPr>
          <a:xfrm>
            <a:off x="591059" y="1656941"/>
            <a:ext cx="9672680" cy="4710905"/>
          </a:xfrm>
          <a:prstGeom prst="rect">
            <a:avLst/>
          </a:prstGeom>
          <a:noFill/>
          <a:ln>
            <a:noFill/>
          </a:ln>
        </p:spPr>
        <p:txBody>
          <a:bodyPr spcFirstLastPara="1" wrap="square" lIns="0" tIns="0" rIns="0" bIns="0" anchor="t" anchorCtr="0">
            <a:spAutoFit/>
          </a:bodyPr>
          <a:lstStyle/>
          <a:p>
            <a:pPr algn="just" defTabSz="1219170">
              <a:lnSpc>
                <a:spcPct val="140000"/>
              </a:lnSpc>
              <a:buClr>
                <a:srgbClr val="000000"/>
              </a:buClr>
            </a:pPr>
            <a:r>
              <a:rPr lang="en" sz="1600" b="1" kern="0" dirty="0">
                <a:solidFill>
                  <a:srgbClr val="000000"/>
                </a:solidFill>
                <a:latin typeface="Poppins"/>
                <a:ea typeface="Poppins"/>
                <a:cs typeface="Poppins"/>
                <a:sym typeface="Poppins"/>
              </a:rPr>
              <a:t>Antiretroviral Use:</a:t>
            </a:r>
            <a:r>
              <a:rPr lang="en" sz="1600" kern="0" dirty="0">
                <a:solidFill>
                  <a:srgbClr val="000000"/>
                </a:solidFill>
                <a:latin typeface="Poppins"/>
                <a:ea typeface="Poppins"/>
                <a:cs typeface="Poppins"/>
                <a:sym typeface="Poppins"/>
              </a:rPr>
              <a:t> Number of eligible clients receiving medical care who have a documented antiretroviral therapy prescription on record in the measurement year.</a:t>
            </a:r>
          </a:p>
          <a:p>
            <a:pPr algn="just" defTabSz="1219170">
              <a:lnSpc>
                <a:spcPct val="140000"/>
              </a:lnSpc>
              <a:buClr>
                <a:srgbClr val="000000"/>
              </a:buClr>
            </a:pPr>
            <a:endParaRPr lang="en" sz="1600" b="1" u="sng" kern="0" dirty="0">
              <a:solidFill>
                <a:srgbClr val="000000"/>
              </a:solidFill>
              <a:latin typeface="Poppins"/>
              <a:ea typeface="Poppins"/>
              <a:cs typeface="Poppins"/>
              <a:sym typeface="Poppins"/>
            </a:endParaRPr>
          </a:p>
          <a:p>
            <a:pPr algn="just" defTabSz="1219170">
              <a:lnSpc>
                <a:spcPct val="140000"/>
              </a:lnSpc>
              <a:buClr>
                <a:srgbClr val="000000"/>
              </a:buClr>
            </a:pPr>
            <a:endParaRPr lang="en" sz="1600" b="1" u="sng" kern="0" dirty="0">
              <a:solidFill>
                <a:srgbClr val="000000"/>
              </a:solidFill>
              <a:latin typeface="Poppins"/>
              <a:ea typeface="Poppins"/>
              <a:cs typeface="Poppins"/>
              <a:sym typeface="Poppins"/>
            </a:endParaRPr>
          </a:p>
          <a:p>
            <a:pPr algn="just" defTabSz="1219170">
              <a:lnSpc>
                <a:spcPct val="140000"/>
              </a:lnSpc>
              <a:buClr>
                <a:srgbClr val="000000"/>
              </a:buClr>
            </a:pPr>
            <a:r>
              <a:rPr lang="en" sz="1600" b="1" kern="0" dirty="0">
                <a:solidFill>
                  <a:srgbClr val="000000"/>
                </a:solidFill>
                <a:latin typeface="Poppins"/>
                <a:ea typeface="Poppins"/>
                <a:cs typeface="Poppins"/>
                <a:sym typeface="Poppins"/>
              </a:rPr>
              <a:t>Viral Suppression:</a:t>
            </a:r>
            <a:r>
              <a:rPr lang="en" sz="1600" kern="0" dirty="0">
                <a:solidFill>
                  <a:srgbClr val="000000"/>
                </a:solidFill>
                <a:latin typeface="Poppins"/>
                <a:ea typeface="Poppins"/>
                <a:cs typeface="Poppins"/>
                <a:sym typeface="Poppins"/>
              </a:rPr>
              <a:t> N</a:t>
            </a:r>
            <a:r>
              <a:rPr lang="en-US" sz="1600" kern="0" dirty="0">
                <a:solidFill>
                  <a:srgbClr val="000000"/>
                </a:solidFill>
                <a:latin typeface="Poppins"/>
                <a:ea typeface="Poppins"/>
                <a:cs typeface="Poppins"/>
                <a:sym typeface="Poppins"/>
              </a:rPr>
              <a:t>u</a:t>
            </a:r>
            <a:r>
              <a:rPr lang="en" sz="1600" kern="0" dirty="0">
                <a:solidFill>
                  <a:srgbClr val="000000"/>
                </a:solidFill>
                <a:latin typeface="Poppins"/>
                <a:ea typeface="Poppins"/>
                <a:cs typeface="Poppins"/>
                <a:sym typeface="Poppins"/>
              </a:rPr>
              <a:t>mber of eligible clients receiving medical care whose most recent HIV viral load within the measurement year was less than 200 copies/mL.</a:t>
            </a:r>
          </a:p>
          <a:p>
            <a:pPr algn="just" defTabSz="1219170">
              <a:lnSpc>
                <a:spcPct val="140000"/>
              </a:lnSpc>
              <a:buClr>
                <a:srgbClr val="000000"/>
              </a:buClr>
            </a:pPr>
            <a:endParaRPr lang="en" sz="1600" kern="0" dirty="0">
              <a:solidFill>
                <a:srgbClr val="000000"/>
              </a:solidFill>
              <a:latin typeface="Poppins"/>
              <a:ea typeface="Poppins"/>
              <a:cs typeface="Poppins"/>
              <a:sym typeface="Poppins"/>
            </a:endParaRPr>
          </a:p>
          <a:p>
            <a:pPr algn="just" defTabSz="1219170">
              <a:lnSpc>
                <a:spcPct val="140000"/>
              </a:lnSpc>
              <a:buClr>
                <a:srgbClr val="000000"/>
              </a:buClr>
            </a:pPr>
            <a:endParaRPr lang="en" sz="1600" b="1" u="sng" kern="0" dirty="0">
              <a:solidFill>
                <a:srgbClr val="000000"/>
              </a:solidFill>
              <a:latin typeface="Poppins"/>
              <a:ea typeface="Poppins"/>
              <a:cs typeface="Poppins"/>
              <a:sym typeface="Poppins"/>
            </a:endParaRPr>
          </a:p>
          <a:p>
            <a:pPr algn="just" defTabSz="1219170">
              <a:lnSpc>
                <a:spcPct val="140000"/>
              </a:lnSpc>
              <a:buClr>
                <a:srgbClr val="000000"/>
              </a:buClr>
            </a:pPr>
            <a:r>
              <a:rPr lang="en" sz="1600" b="1" kern="0" dirty="0">
                <a:solidFill>
                  <a:srgbClr val="000000"/>
                </a:solidFill>
                <a:latin typeface="Poppins"/>
                <a:ea typeface="Poppins"/>
                <a:cs typeface="Poppins"/>
                <a:sym typeface="Poppins"/>
              </a:rPr>
              <a:t>Newly Diagnosed – Linked to Care:</a:t>
            </a:r>
            <a:r>
              <a:rPr lang="en" sz="1600" kern="0" dirty="0">
                <a:solidFill>
                  <a:srgbClr val="000000"/>
                </a:solidFill>
                <a:latin typeface="Poppins"/>
                <a:ea typeface="Poppins"/>
                <a:cs typeface="Poppins"/>
                <a:sym typeface="Poppins"/>
              </a:rPr>
              <a:t> Number of eligible clients receiving a diagnosis of HIV in the measurement year that had at least one medical visit, viral load test, or CD4 test within ninety days of diagnosis. </a:t>
            </a:r>
          </a:p>
          <a:p>
            <a:pPr algn="just" defTabSz="1219170">
              <a:lnSpc>
                <a:spcPct val="140000"/>
              </a:lnSpc>
              <a:buClr>
                <a:srgbClr val="000000"/>
              </a:buClr>
            </a:pPr>
            <a:endParaRPr lang="en" sz="1600" kern="0" dirty="0">
              <a:solidFill>
                <a:srgbClr val="000000"/>
              </a:solidFill>
              <a:latin typeface="Poppins"/>
              <a:ea typeface="Poppins"/>
              <a:cs typeface="Poppins"/>
              <a:sym typeface="Poppins"/>
            </a:endParaRPr>
          </a:p>
          <a:p>
            <a:pPr algn="just" defTabSz="1219170">
              <a:lnSpc>
                <a:spcPct val="140000"/>
              </a:lnSpc>
              <a:buClr>
                <a:srgbClr val="000000"/>
              </a:buClr>
            </a:pPr>
            <a:r>
              <a:rPr lang="en" sz="1333" kern="0" dirty="0">
                <a:solidFill>
                  <a:srgbClr val="000000"/>
                </a:solidFill>
                <a:latin typeface="Poppins"/>
                <a:ea typeface="Poppins"/>
                <a:cs typeface="Poppins"/>
                <a:sym typeface="Poppins"/>
              </a:rPr>
              <a:t>^Please note: The denominator for Newly Diagnosed – Linked to Care is different from the denominators used to calculate other steps in the continuum.</a:t>
            </a:r>
            <a:endParaRPr lang="en" sz="1067" b="1" u="sng" kern="0" dirty="0">
              <a:solidFill>
                <a:srgbClr val="000000"/>
              </a:solidFill>
              <a:latin typeface="Poppins"/>
              <a:ea typeface="Poppins"/>
              <a:cs typeface="Poppins"/>
              <a:sym typeface="Poppins"/>
            </a:endParaRPr>
          </a:p>
        </p:txBody>
      </p:sp>
      <p:grpSp>
        <p:nvGrpSpPr>
          <p:cNvPr id="330" name="Google Shape;330;p35"/>
          <p:cNvGrpSpPr/>
          <p:nvPr/>
        </p:nvGrpSpPr>
        <p:grpSpPr>
          <a:xfrm rot="5400000">
            <a:off x="8163005" y="2606773"/>
            <a:ext cx="6858000" cy="1603612"/>
            <a:chOff x="0" y="-57150"/>
            <a:chExt cx="2709333" cy="633526"/>
          </a:xfrm>
        </p:grpSpPr>
        <p:sp>
          <p:nvSpPr>
            <p:cNvPr id="331" name="Google Shape;331;p35"/>
            <p:cNvSpPr/>
            <p:nvPr/>
          </p:nvSpPr>
          <p:spPr>
            <a:xfrm>
              <a:off x="0" y="0"/>
              <a:ext cx="2709333" cy="576376"/>
            </a:xfrm>
            <a:custGeom>
              <a:avLst/>
              <a:gdLst/>
              <a:ahLst/>
              <a:cxnLst/>
              <a:rect l="l" t="t" r="r" b="b"/>
              <a:pathLst>
                <a:path w="2709333" h="576376" extrusionOk="0">
                  <a:moveTo>
                    <a:pt x="0" y="0"/>
                  </a:moveTo>
                  <a:lnTo>
                    <a:pt x="2709333" y="0"/>
                  </a:lnTo>
                  <a:lnTo>
                    <a:pt x="2709333" y="576376"/>
                  </a:lnTo>
                  <a:lnTo>
                    <a:pt x="0" y="576376"/>
                  </a:lnTo>
                  <a:close/>
                </a:path>
              </a:pathLst>
            </a:custGeom>
            <a:solidFill>
              <a:srgbClr val="125A4F"/>
            </a:solidFill>
            <a:ln>
              <a:noFill/>
            </a:ln>
          </p:spPr>
        </p:sp>
        <p:sp>
          <p:nvSpPr>
            <p:cNvPr id="332" name="Google Shape;332;p35"/>
            <p:cNvSpPr txBox="1"/>
            <p:nvPr/>
          </p:nvSpPr>
          <p:spPr>
            <a:xfrm>
              <a:off x="0" y="-57150"/>
              <a:ext cx="2709333" cy="633526"/>
            </a:xfrm>
            <a:prstGeom prst="rect">
              <a:avLst/>
            </a:prstGeom>
            <a:noFill/>
            <a:ln>
              <a:noFill/>
            </a:ln>
          </p:spPr>
          <p:txBody>
            <a:bodyPr spcFirstLastPara="1" wrap="square" lIns="33867" tIns="33867" rIns="33867" bIns="33867" anchor="ctr" anchorCtr="0">
              <a:noAutofit/>
            </a:bodyPr>
            <a:lstStyle/>
            <a:p>
              <a:pPr algn="ctr" defTabSz="1219170">
                <a:lnSpc>
                  <a:spcPct val="151944"/>
                </a:lnSpc>
                <a:buClr>
                  <a:srgbClr val="000000"/>
                </a:buClr>
              </a:pPr>
              <a:endParaRPr sz="1200" kern="0">
                <a:solidFill>
                  <a:srgbClr val="000000"/>
                </a:solidFill>
                <a:latin typeface="Calibri"/>
                <a:ea typeface="Calibri"/>
                <a:cs typeface="Calibri"/>
                <a:sym typeface="Calibri"/>
              </a:endParaRPr>
            </a:p>
          </p:txBody>
        </p:sp>
      </p:grpSp>
      <p:sp>
        <p:nvSpPr>
          <p:cNvPr id="333" name="Google Shape;333;p35"/>
          <p:cNvSpPr/>
          <p:nvPr/>
        </p:nvSpPr>
        <p:spPr>
          <a:xfrm>
            <a:off x="10978290" y="5807069"/>
            <a:ext cx="907565" cy="773315"/>
          </a:xfrm>
          <a:custGeom>
            <a:avLst/>
            <a:gdLst/>
            <a:ahLst/>
            <a:cxnLst/>
            <a:rect l="l" t="t" r="r" b="b"/>
            <a:pathLst>
              <a:path w="1361347" h="1159971" extrusionOk="0">
                <a:moveTo>
                  <a:pt x="0" y="0"/>
                </a:moveTo>
                <a:lnTo>
                  <a:pt x="1361347" y="0"/>
                </a:lnTo>
                <a:lnTo>
                  <a:pt x="1361347" y="1159971"/>
                </a:lnTo>
                <a:lnTo>
                  <a:pt x="0" y="1159971"/>
                </a:lnTo>
                <a:lnTo>
                  <a:pt x="0" y="0"/>
                </a:lnTo>
                <a:close/>
              </a:path>
            </a:pathLst>
          </a:custGeom>
          <a:blipFill rotWithShape="1">
            <a:blip r:embed="rId3">
              <a:alphaModFix/>
            </a:blip>
            <a:stretch>
              <a:fillRect r="-410464" b="-40890"/>
            </a:stretch>
          </a:blipFill>
          <a:ln>
            <a:noFill/>
          </a:ln>
        </p:spPr>
      </p:sp>
    </p:spTree>
    <p:extLst>
      <p:ext uri="{BB962C8B-B14F-4D97-AF65-F5344CB8AC3E}">
        <p14:creationId xmlns:p14="http://schemas.microsoft.com/office/powerpoint/2010/main" val="266564507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9" name="Google Shape;229;p30"/>
          <p:cNvSpPr txBox="1"/>
          <p:nvPr/>
        </p:nvSpPr>
        <p:spPr>
          <a:xfrm>
            <a:off x="7604273" y="1235541"/>
            <a:ext cx="3722800" cy="566309"/>
          </a:xfrm>
          <a:prstGeom prst="rect">
            <a:avLst/>
          </a:prstGeom>
          <a:noFill/>
          <a:ln>
            <a:noFill/>
          </a:ln>
        </p:spPr>
        <p:txBody>
          <a:bodyPr spcFirstLastPara="1" wrap="square" lIns="0" tIns="0" rIns="0" bIns="0" anchor="t" anchorCtr="0">
            <a:spAutoFit/>
          </a:bodyPr>
          <a:lstStyle/>
          <a:p>
            <a:pPr defTabSz="1219170">
              <a:lnSpc>
                <a:spcPct val="114985"/>
              </a:lnSpc>
              <a:buClr>
                <a:srgbClr val="000000"/>
              </a:buClr>
            </a:pPr>
            <a:r>
              <a:rPr lang="en" sz="3200" b="1" kern="0">
                <a:solidFill>
                  <a:srgbClr val="FFFFFF"/>
                </a:solidFill>
                <a:latin typeface="Arial"/>
                <a:cs typeface="Arial"/>
                <a:sym typeface="Arial"/>
              </a:rPr>
              <a:t>Text</a:t>
            </a:r>
            <a:endParaRPr sz="933" kern="0">
              <a:solidFill>
                <a:srgbClr val="FFFFFF"/>
              </a:solidFill>
              <a:latin typeface="Arial"/>
              <a:cs typeface="Arial"/>
              <a:sym typeface="Arial"/>
            </a:endParaRPr>
          </a:p>
        </p:txBody>
      </p:sp>
      <p:sp>
        <p:nvSpPr>
          <p:cNvPr id="231" name="Google Shape;231;p30"/>
          <p:cNvSpPr/>
          <p:nvPr/>
        </p:nvSpPr>
        <p:spPr>
          <a:xfrm>
            <a:off x="10978290" y="5807069"/>
            <a:ext cx="907565" cy="773315"/>
          </a:xfrm>
          <a:custGeom>
            <a:avLst/>
            <a:gdLst/>
            <a:ahLst/>
            <a:cxnLst/>
            <a:rect l="l" t="t" r="r" b="b"/>
            <a:pathLst>
              <a:path w="1361347" h="1159971" extrusionOk="0">
                <a:moveTo>
                  <a:pt x="0" y="0"/>
                </a:moveTo>
                <a:lnTo>
                  <a:pt x="1361347" y="0"/>
                </a:lnTo>
                <a:lnTo>
                  <a:pt x="1361347" y="1159971"/>
                </a:lnTo>
                <a:lnTo>
                  <a:pt x="0" y="1159971"/>
                </a:lnTo>
                <a:lnTo>
                  <a:pt x="0" y="0"/>
                </a:lnTo>
                <a:close/>
              </a:path>
            </a:pathLst>
          </a:custGeom>
          <a:blipFill rotWithShape="1">
            <a:blip r:embed="rId3">
              <a:alphaModFix/>
            </a:blip>
            <a:stretch>
              <a:fillRect r="-410464" b="-40890"/>
            </a:stretch>
          </a:blipFill>
          <a:ln>
            <a:noFill/>
          </a:ln>
        </p:spPr>
      </p:sp>
      <p:graphicFrame>
        <p:nvGraphicFramePr>
          <p:cNvPr id="6" name="Chart 5"/>
          <p:cNvGraphicFramePr>
            <a:graphicFrameLocks/>
          </p:cNvGraphicFramePr>
          <p:nvPr>
            <p:extLst/>
          </p:nvPr>
        </p:nvGraphicFramePr>
        <p:xfrm>
          <a:off x="426721" y="160021"/>
          <a:ext cx="11459135" cy="5760489"/>
        </p:xfrm>
        <a:graphic>
          <a:graphicData uri="http://schemas.openxmlformats.org/drawingml/2006/chart">
            <c:chart xmlns:c="http://schemas.openxmlformats.org/drawingml/2006/chart" xmlns:r="http://schemas.openxmlformats.org/officeDocument/2006/relationships" r:id="rId4"/>
          </a:graphicData>
        </a:graphic>
      </p:graphicFrame>
      <p:sp>
        <p:nvSpPr>
          <p:cNvPr id="7" name="Rectangle 6"/>
          <p:cNvSpPr/>
          <p:nvPr/>
        </p:nvSpPr>
        <p:spPr>
          <a:xfrm>
            <a:off x="3455097" y="2357500"/>
            <a:ext cx="4612640" cy="3007360"/>
          </a:xfrm>
          <a:prstGeom prst="rect">
            <a:avLst/>
          </a:prstGeom>
          <a:noFill/>
          <a:ln w="28575">
            <a:solidFill>
              <a:sysClr val="windowText" lastClr="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21920" tIns="60960" rIns="121920" bIns="6096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defTabSz="1219170">
              <a:buClr>
                <a:srgbClr val="000000"/>
              </a:buClr>
            </a:pPr>
            <a:endParaRPr lang="en-US" sz="1467" kern="0">
              <a:solidFill>
                <a:srgbClr val="FFFFFF"/>
              </a:solidFill>
              <a:latin typeface="Arial"/>
              <a:sym typeface="Arial"/>
            </a:endParaRPr>
          </a:p>
        </p:txBody>
      </p:sp>
      <p:sp>
        <p:nvSpPr>
          <p:cNvPr id="8" name="Rectangle 7"/>
          <p:cNvSpPr/>
          <p:nvPr/>
        </p:nvSpPr>
        <p:spPr>
          <a:xfrm>
            <a:off x="8241883" y="4436497"/>
            <a:ext cx="3469827" cy="995680"/>
          </a:xfrm>
          <a:prstGeom prst="rect">
            <a:avLst/>
          </a:prstGeom>
          <a:noFill/>
          <a:ln w="28575">
            <a:solidFill>
              <a:sysClr val="windowText" lastClr="000000"/>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21920" tIns="60960" rIns="121920" bIns="6096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defTabSz="1219170">
              <a:buClr>
                <a:srgbClr val="000000"/>
              </a:buClr>
            </a:pPr>
            <a:endParaRPr lang="en-US" sz="1467" kern="0">
              <a:solidFill>
                <a:srgbClr val="FFFFFF"/>
              </a:solidFill>
              <a:latin typeface="Arial"/>
              <a:sym typeface="Arial"/>
            </a:endParaRPr>
          </a:p>
        </p:txBody>
      </p:sp>
      <p:sp>
        <p:nvSpPr>
          <p:cNvPr id="9" name="TextBox 4"/>
          <p:cNvSpPr txBox="1"/>
          <p:nvPr/>
        </p:nvSpPr>
        <p:spPr>
          <a:xfrm>
            <a:off x="3749547" y="3040265"/>
            <a:ext cx="595035" cy="338554"/>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defTabSz="1219170">
              <a:buClr>
                <a:srgbClr val="000000"/>
              </a:buClr>
            </a:pPr>
            <a:r>
              <a:rPr lang="en-US" sz="1600" b="1" kern="0" dirty="0">
                <a:solidFill>
                  <a:srgbClr val="000000"/>
                </a:solidFill>
                <a:latin typeface="Arial" panose="020B0604020202020204" pitchFamily="34" charset="0"/>
                <a:cs typeface="Arial" panose="020B0604020202020204" pitchFamily="34" charset="0"/>
                <a:sym typeface="Arial"/>
              </a:rPr>
              <a:t>84%</a:t>
            </a:r>
          </a:p>
        </p:txBody>
      </p:sp>
      <p:sp>
        <p:nvSpPr>
          <p:cNvPr id="10" name="TextBox 5"/>
          <p:cNvSpPr txBox="1"/>
          <p:nvPr/>
        </p:nvSpPr>
        <p:spPr>
          <a:xfrm>
            <a:off x="4924426" y="3522626"/>
            <a:ext cx="595035" cy="338554"/>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defTabSz="1219170">
              <a:buClr>
                <a:srgbClr val="000000"/>
              </a:buClr>
            </a:pPr>
            <a:r>
              <a:rPr lang="en-US" sz="1600" b="1" kern="0" dirty="0">
                <a:solidFill>
                  <a:srgbClr val="000000"/>
                </a:solidFill>
                <a:latin typeface="Arial" panose="020B0604020202020204" pitchFamily="34" charset="0"/>
                <a:cs typeface="Arial" panose="020B0604020202020204" pitchFamily="34" charset="0"/>
                <a:sym typeface="Arial"/>
              </a:rPr>
              <a:t>73%</a:t>
            </a:r>
          </a:p>
        </p:txBody>
      </p:sp>
      <p:sp>
        <p:nvSpPr>
          <p:cNvPr id="11" name="TextBox 6"/>
          <p:cNvSpPr txBox="1"/>
          <p:nvPr/>
        </p:nvSpPr>
        <p:spPr>
          <a:xfrm>
            <a:off x="6077157" y="2974883"/>
            <a:ext cx="595035" cy="338554"/>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defTabSz="1219170">
              <a:buClr>
                <a:srgbClr val="000000"/>
              </a:buClr>
            </a:pPr>
            <a:r>
              <a:rPr lang="en-US" sz="1600" b="1" kern="0" dirty="0">
                <a:solidFill>
                  <a:srgbClr val="000000"/>
                </a:solidFill>
                <a:latin typeface="Arial" panose="020B0604020202020204" pitchFamily="34" charset="0"/>
                <a:cs typeface="Arial" panose="020B0604020202020204" pitchFamily="34" charset="0"/>
                <a:sym typeface="Arial"/>
              </a:rPr>
              <a:t>99%</a:t>
            </a:r>
          </a:p>
        </p:txBody>
      </p:sp>
      <p:sp>
        <p:nvSpPr>
          <p:cNvPr id="12" name="TextBox 7"/>
          <p:cNvSpPr txBox="1"/>
          <p:nvPr/>
        </p:nvSpPr>
        <p:spPr>
          <a:xfrm>
            <a:off x="7303189" y="3227476"/>
            <a:ext cx="595035" cy="338554"/>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defTabSz="1219170">
              <a:buClr>
                <a:srgbClr val="000000"/>
              </a:buClr>
            </a:pPr>
            <a:r>
              <a:rPr lang="en-US" sz="1600" b="1" kern="0" dirty="0">
                <a:solidFill>
                  <a:srgbClr val="000000"/>
                </a:solidFill>
                <a:latin typeface="Arial" panose="020B0604020202020204" pitchFamily="34" charset="0"/>
                <a:cs typeface="Arial" panose="020B0604020202020204" pitchFamily="34" charset="0"/>
                <a:sym typeface="Arial"/>
              </a:rPr>
              <a:t>90%</a:t>
            </a:r>
          </a:p>
        </p:txBody>
      </p:sp>
      <p:sp>
        <p:nvSpPr>
          <p:cNvPr id="13" name="TextBox 8"/>
          <p:cNvSpPr txBox="1"/>
          <p:nvPr/>
        </p:nvSpPr>
        <p:spPr>
          <a:xfrm>
            <a:off x="10837037" y="4695820"/>
            <a:ext cx="595035" cy="338554"/>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defTabSz="1219170">
              <a:buClr>
                <a:srgbClr val="000000"/>
              </a:buClr>
            </a:pPr>
            <a:r>
              <a:rPr lang="en-US" sz="1600" b="1" kern="0" dirty="0">
                <a:solidFill>
                  <a:srgbClr val="000000"/>
                </a:solidFill>
                <a:latin typeface="Arial" panose="020B0604020202020204" pitchFamily="34" charset="0"/>
                <a:cs typeface="Arial" panose="020B0604020202020204" pitchFamily="34" charset="0"/>
                <a:sym typeface="Arial"/>
              </a:rPr>
              <a:t>91%</a:t>
            </a:r>
          </a:p>
        </p:txBody>
      </p:sp>
    </p:spTree>
    <p:extLst>
      <p:ext uri="{BB962C8B-B14F-4D97-AF65-F5344CB8AC3E}">
        <p14:creationId xmlns:p14="http://schemas.microsoft.com/office/powerpoint/2010/main" val="106739213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9" name="Google Shape;229;p30"/>
          <p:cNvSpPr txBox="1"/>
          <p:nvPr/>
        </p:nvSpPr>
        <p:spPr>
          <a:xfrm>
            <a:off x="7604273" y="1235541"/>
            <a:ext cx="3722800" cy="566309"/>
          </a:xfrm>
          <a:prstGeom prst="rect">
            <a:avLst/>
          </a:prstGeom>
          <a:noFill/>
          <a:ln>
            <a:noFill/>
          </a:ln>
        </p:spPr>
        <p:txBody>
          <a:bodyPr spcFirstLastPara="1" wrap="square" lIns="0" tIns="0" rIns="0" bIns="0" anchor="t" anchorCtr="0">
            <a:spAutoFit/>
          </a:bodyPr>
          <a:lstStyle/>
          <a:p>
            <a:pPr defTabSz="1219170">
              <a:lnSpc>
                <a:spcPct val="114985"/>
              </a:lnSpc>
              <a:buClr>
                <a:srgbClr val="000000"/>
              </a:buClr>
            </a:pPr>
            <a:r>
              <a:rPr lang="en" sz="3200" b="1" kern="0">
                <a:solidFill>
                  <a:srgbClr val="FFFFFF"/>
                </a:solidFill>
                <a:latin typeface="Arial"/>
                <a:cs typeface="Arial"/>
                <a:sym typeface="Arial"/>
              </a:rPr>
              <a:t>Text</a:t>
            </a:r>
            <a:endParaRPr sz="933" kern="0">
              <a:solidFill>
                <a:srgbClr val="FFFFFF"/>
              </a:solidFill>
              <a:latin typeface="Arial"/>
              <a:cs typeface="Arial"/>
              <a:sym typeface="Arial"/>
            </a:endParaRPr>
          </a:p>
        </p:txBody>
      </p:sp>
      <p:sp>
        <p:nvSpPr>
          <p:cNvPr id="231" name="Google Shape;231;p30"/>
          <p:cNvSpPr/>
          <p:nvPr/>
        </p:nvSpPr>
        <p:spPr>
          <a:xfrm>
            <a:off x="10978290" y="5807069"/>
            <a:ext cx="907565" cy="773315"/>
          </a:xfrm>
          <a:custGeom>
            <a:avLst/>
            <a:gdLst/>
            <a:ahLst/>
            <a:cxnLst/>
            <a:rect l="l" t="t" r="r" b="b"/>
            <a:pathLst>
              <a:path w="1361347" h="1159971" extrusionOk="0">
                <a:moveTo>
                  <a:pt x="0" y="0"/>
                </a:moveTo>
                <a:lnTo>
                  <a:pt x="1361347" y="0"/>
                </a:lnTo>
                <a:lnTo>
                  <a:pt x="1361347" y="1159971"/>
                </a:lnTo>
                <a:lnTo>
                  <a:pt x="0" y="1159971"/>
                </a:lnTo>
                <a:lnTo>
                  <a:pt x="0" y="0"/>
                </a:lnTo>
                <a:close/>
              </a:path>
            </a:pathLst>
          </a:custGeom>
          <a:blipFill rotWithShape="1">
            <a:blip r:embed="rId3">
              <a:alphaModFix/>
            </a:blip>
            <a:stretch>
              <a:fillRect r="-410464" b="-40890"/>
            </a:stretch>
          </a:blipFill>
          <a:ln>
            <a:noFill/>
          </a:ln>
        </p:spPr>
      </p:sp>
      <p:graphicFrame>
        <p:nvGraphicFramePr>
          <p:cNvPr id="6" name="Chart 5"/>
          <p:cNvGraphicFramePr>
            <a:graphicFrameLocks/>
          </p:cNvGraphicFramePr>
          <p:nvPr>
            <p:extLst>
              <p:ext uri="{D42A27DB-BD31-4B8C-83A1-F6EECF244321}">
                <p14:modId xmlns:p14="http://schemas.microsoft.com/office/powerpoint/2010/main" val="3680231605"/>
              </p:ext>
            </p:extLst>
          </p:nvPr>
        </p:nvGraphicFramePr>
        <p:xfrm>
          <a:off x="431800" y="231140"/>
          <a:ext cx="11328400" cy="5726315"/>
        </p:xfrm>
        <a:graphic>
          <a:graphicData uri="http://schemas.openxmlformats.org/drawingml/2006/chart">
            <c:chart xmlns:c="http://schemas.openxmlformats.org/drawingml/2006/chart" xmlns:r="http://schemas.openxmlformats.org/officeDocument/2006/relationships" r:id="rId4"/>
          </a:graphicData>
        </a:graphic>
      </p:graphicFrame>
      <p:sp>
        <p:nvSpPr>
          <p:cNvPr id="7" name="Rectangle 6"/>
          <p:cNvSpPr/>
          <p:nvPr/>
        </p:nvSpPr>
        <p:spPr>
          <a:xfrm>
            <a:off x="3408861" y="2447092"/>
            <a:ext cx="4551680" cy="2865120"/>
          </a:xfrm>
          <a:prstGeom prst="rect">
            <a:avLst/>
          </a:prstGeom>
          <a:noFill/>
          <a:ln w="28575">
            <a:solidFill>
              <a:sysClr val="windowText" lastClr="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21920" tIns="60960" rIns="121920" bIns="6096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defTabSz="1219170">
              <a:buClr>
                <a:srgbClr val="000000"/>
              </a:buClr>
            </a:pPr>
            <a:endParaRPr lang="en-US" sz="1467" kern="0">
              <a:solidFill>
                <a:srgbClr val="FFFFFF"/>
              </a:solidFill>
              <a:latin typeface="Arial"/>
              <a:sym typeface="Arial"/>
            </a:endParaRPr>
          </a:p>
        </p:txBody>
      </p:sp>
      <p:sp>
        <p:nvSpPr>
          <p:cNvPr id="8" name="Rectangle 7"/>
          <p:cNvSpPr/>
          <p:nvPr/>
        </p:nvSpPr>
        <p:spPr>
          <a:xfrm>
            <a:off x="8062429" y="4531915"/>
            <a:ext cx="3382637" cy="853440"/>
          </a:xfrm>
          <a:prstGeom prst="rect">
            <a:avLst/>
          </a:prstGeom>
          <a:noFill/>
          <a:ln w="28575">
            <a:solidFill>
              <a:sysClr val="windowText" lastClr="000000"/>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21920" tIns="60960" rIns="121920" bIns="6096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defTabSz="1219170">
              <a:buClr>
                <a:srgbClr val="000000"/>
              </a:buClr>
            </a:pPr>
            <a:endParaRPr lang="en-US" sz="1467" kern="0">
              <a:solidFill>
                <a:srgbClr val="FFFFFF"/>
              </a:solidFill>
              <a:latin typeface="Arial"/>
              <a:sym typeface="Arial"/>
            </a:endParaRPr>
          </a:p>
        </p:txBody>
      </p:sp>
      <p:sp>
        <p:nvSpPr>
          <p:cNvPr id="9" name="TextBox 4"/>
          <p:cNvSpPr txBox="1"/>
          <p:nvPr/>
        </p:nvSpPr>
        <p:spPr>
          <a:xfrm>
            <a:off x="3702892" y="3089745"/>
            <a:ext cx="595035" cy="338554"/>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defTabSz="1219170">
              <a:buClr>
                <a:srgbClr val="000000"/>
              </a:buClr>
            </a:pPr>
            <a:r>
              <a:rPr lang="en-US" sz="1600" b="1" kern="0" dirty="0">
                <a:solidFill>
                  <a:srgbClr val="000000"/>
                </a:solidFill>
                <a:latin typeface="Arial" panose="020B0604020202020204" pitchFamily="34" charset="0"/>
                <a:cs typeface="Arial" panose="020B0604020202020204" pitchFamily="34" charset="0"/>
                <a:sym typeface="Arial"/>
              </a:rPr>
              <a:t>82%</a:t>
            </a:r>
          </a:p>
        </p:txBody>
      </p:sp>
      <p:sp>
        <p:nvSpPr>
          <p:cNvPr id="10" name="TextBox 5"/>
          <p:cNvSpPr txBox="1"/>
          <p:nvPr/>
        </p:nvSpPr>
        <p:spPr>
          <a:xfrm>
            <a:off x="4822927" y="3621861"/>
            <a:ext cx="595035" cy="338554"/>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defTabSz="1219170">
              <a:buClr>
                <a:srgbClr val="000000"/>
              </a:buClr>
            </a:pPr>
            <a:r>
              <a:rPr lang="en-US" sz="1600" b="1" kern="0" dirty="0">
                <a:solidFill>
                  <a:srgbClr val="000000"/>
                </a:solidFill>
                <a:latin typeface="Arial" panose="020B0604020202020204" pitchFamily="34" charset="0"/>
                <a:cs typeface="Arial" panose="020B0604020202020204" pitchFamily="34" charset="0"/>
                <a:sym typeface="Arial"/>
              </a:rPr>
              <a:t>72%</a:t>
            </a:r>
          </a:p>
        </p:txBody>
      </p:sp>
      <p:sp>
        <p:nvSpPr>
          <p:cNvPr id="11" name="TextBox 6"/>
          <p:cNvSpPr txBox="1"/>
          <p:nvPr/>
        </p:nvSpPr>
        <p:spPr>
          <a:xfrm>
            <a:off x="5972909" y="3093390"/>
            <a:ext cx="595035" cy="338554"/>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defTabSz="1219170">
              <a:buClr>
                <a:srgbClr val="000000"/>
              </a:buClr>
            </a:pPr>
            <a:r>
              <a:rPr lang="en-US" sz="1600" b="1" kern="0" dirty="0">
                <a:solidFill>
                  <a:srgbClr val="000000"/>
                </a:solidFill>
                <a:latin typeface="Arial" panose="020B0604020202020204" pitchFamily="34" charset="0"/>
                <a:cs typeface="Arial" panose="020B0604020202020204" pitchFamily="34" charset="0"/>
                <a:sym typeface="Arial"/>
              </a:rPr>
              <a:t>99%</a:t>
            </a:r>
          </a:p>
        </p:txBody>
      </p:sp>
      <p:sp>
        <p:nvSpPr>
          <p:cNvPr id="12" name="TextBox 7"/>
          <p:cNvSpPr txBox="1"/>
          <p:nvPr/>
        </p:nvSpPr>
        <p:spPr>
          <a:xfrm>
            <a:off x="7178363" y="3256098"/>
            <a:ext cx="595035" cy="338554"/>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defTabSz="1219170">
              <a:buClr>
                <a:srgbClr val="000000"/>
              </a:buClr>
            </a:pPr>
            <a:r>
              <a:rPr lang="en-US" sz="1600" b="1" kern="0" dirty="0">
                <a:solidFill>
                  <a:srgbClr val="000000"/>
                </a:solidFill>
                <a:latin typeface="Arial" panose="020B0604020202020204" pitchFamily="34" charset="0"/>
                <a:cs typeface="Arial" panose="020B0604020202020204" pitchFamily="34" charset="0"/>
                <a:sym typeface="Arial"/>
              </a:rPr>
              <a:t>90%</a:t>
            </a:r>
          </a:p>
        </p:txBody>
      </p:sp>
      <p:sp>
        <p:nvSpPr>
          <p:cNvPr id="13" name="TextBox 8"/>
          <p:cNvSpPr txBox="1"/>
          <p:nvPr/>
        </p:nvSpPr>
        <p:spPr>
          <a:xfrm>
            <a:off x="10680772" y="4789358"/>
            <a:ext cx="595035" cy="338554"/>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defTabSz="1219170">
              <a:buClr>
                <a:srgbClr val="000000"/>
              </a:buClr>
            </a:pPr>
            <a:r>
              <a:rPr lang="en-US" sz="1600" b="1" kern="0" dirty="0">
                <a:solidFill>
                  <a:srgbClr val="000000"/>
                </a:solidFill>
                <a:latin typeface="Arial" panose="020B0604020202020204" pitchFamily="34" charset="0"/>
                <a:cs typeface="Arial" panose="020B0604020202020204" pitchFamily="34" charset="0"/>
                <a:sym typeface="Arial"/>
              </a:rPr>
              <a:t>89%</a:t>
            </a:r>
          </a:p>
        </p:txBody>
      </p:sp>
    </p:spTree>
    <p:extLst>
      <p:ext uri="{BB962C8B-B14F-4D97-AF65-F5344CB8AC3E}">
        <p14:creationId xmlns:p14="http://schemas.microsoft.com/office/powerpoint/2010/main" val="96270329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9" name="Google Shape;229;p30"/>
          <p:cNvSpPr txBox="1"/>
          <p:nvPr/>
        </p:nvSpPr>
        <p:spPr>
          <a:xfrm>
            <a:off x="7604273" y="1235541"/>
            <a:ext cx="3722800" cy="566309"/>
          </a:xfrm>
          <a:prstGeom prst="rect">
            <a:avLst/>
          </a:prstGeom>
          <a:noFill/>
          <a:ln>
            <a:noFill/>
          </a:ln>
        </p:spPr>
        <p:txBody>
          <a:bodyPr spcFirstLastPara="1" wrap="square" lIns="0" tIns="0" rIns="0" bIns="0" anchor="t" anchorCtr="0">
            <a:spAutoFit/>
          </a:bodyPr>
          <a:lstStyle/>
          <a:p>
            <a:pPr defTabSz="1219170">
              <a:lnSpc>
                <a:spcPct val="114985"/>
              </a:lnSpc>
              <a:buClr>
                <a:srgbClr val="000000"/>
              </a:buClr>
            </a:pPr>
            <a:r>
              <a:rPr lang="en" sz="3200" b="1" kern="0">
                <a:solidFill>
                  <a:srgbClr val="FFFFFF"/>
                </a:solidFill>
                <a:latin typeface="Arial"/>
                <a:cs typeface="Arial"/>
                <a:sym typeface="Arial"/>
              </a:rPr>
              <a:t>Text</a:t>
            </a:r>
            <a:endParaRPr sz="933" kern="0">
              <a:solidFill>
                <a:srgbClr val="FFFFFF"/>
              </a:solidFill>
              <a:latin typeface="Arial"/>
              <a:cs typeface="Arial"/>
              <a:sym typeface="Arial"/>
            </a:endParaRPr>
          </a:p>
        </p:txBody>
      </p:sp>
      <p:sp>
        <p:nvSpPr>
          <p:cNvPr id="231" name="Google Shape;231;p30"/>
          <p:cNvSpPr/>
          <p:nvPr/>
        </p:nvSpPr>
        <p:spPr>
          <a:xfrm>
            <a:off x="10978290" y="5807069"/>
            <a:ext cx="907565" cy="773315"/>
          </a:xfrm>
          <a:custGeom>
            <a:avLst/>
            <a:gdLst/>
            <a:ahLst/>
            <a:cxnLst/>
            <a:rect l="l" t="t" r="r" b="b"/>
            <a:pathLst>
              <a:path w="1361347" h="1159971" extrusionOk="0">
                <a:moveTo>
                  <a:pt x="0" y="0"/>
                </a:moveTo>
                <a:lnTo>
                  <a:pt x="1361347" y="0"/>
                </a:lnTo>
                <a:lnTo>
                  <a:pt x="1361347" y="1159971"/>
                </a:lnTo>
                <a:lnTo>
                  <a:pt x="0" y="1159971"/>
                </a:lnTo>
                <a:lnTo>
                  <a:pt x="0" y="0"/>
                </a:lnTo>
                <a:close/>
              </a:path>
            </a:pathLst>
          </a:custGeom>
          <a:blipFill rotWithShape="1">
            <a:blip r:embed="rId3">
              <a:alphaModFix/>
            </a:blip>
            <a:stretch>
              <a:fillRect r="-410464" b="-40890"/>
            </a:stretch>
          </a:blipFill>
          <a:ln>
            <a:noFill/>
          </a:ln>
        </p:spPr>
      </p:sp>
      <p:graphicFrame>
        <p:nvGraphicFramePr>
          <p:cNvPr id="6" name="Chart 5"/>
          <p:cNvGraphicFramePr>
            <a:graphicFrameLocks/>
          </p:cNvGraphicFramePr>
          <p:nvPr>
            <p:extLst/>
          </p:nvPr>
        </p:nvGraphicFramePr>
        <p:xfrm>
          <a:off x="401320" y="480061"/>
          <a:ext cx="11389360" cy="5412740"/>
        </p:xfrm>
        <a:graphic>
          <a:graphicData uri="http://schemas.openxmlformats.org/drawingml/2006/chart">
            <c:chart xmlns:c="http://schemas.openxmlformats.org/drawingml/2006/chart" xmlns:r="http://schemas.openxmlformats.org/officeDocument/2006/relationships" r:id="rId4"/>
          </a:graphicData>
        </a:graphic>
      </p:graphicFrame>
      <p:sp>
        <p:nvSpPr>
          <p:cNvPr id="7" name="Rectangle 6"/>
          <p:cNvSpPr/>
          <p:nvPr/>
        </p:nvSpPr>
        <p:spPr>
          <a:xfrm>
            <a:off x="3471099" y="2996548"/>
            <a:ext cx="4632960" cy="2265799"/>
          </a:xfrm>
          <a:prstGeom prst="rect">
            <a:avLst/>
          </a:prstGeom>
          <a:noFill/>
          <a:ln w="28575">
            <a:solidFill>
              <a:sysClr val="windowText" lastClr="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21920" tIns="60960" rIns="121920" bIns="6096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defTabSz="1219170">
              <a:buClr>
                <a:srgbClr val="000000"/>
              </a:buClr>
            </a:pPr>
            <a:endParaRPr lang="en-US" sz="1467" kern="0">
              <a:solidFill>
                <a:srgbClr val="FFFFFF"/>
              </a:solidFill>
              <a:latin typeface="Arial"/>
              <a:sym typeface="Arial"/>
            </a:endParaRPr>
          </a:p>
        </p:txBody>
      </p:sp>
      <p:sp>
        <p:nvSpPr>
          <p:cNvPr id="8" name="Rectangle 7"/>
          <p:cNvSpPr/>
          <p:nvPr/>
        </p:nvSpPr>
        <p:spPr>
          <a:xfrm>
            <a:off x="8181649" y="4295600"/>
            <a:ext cx="3336985" cy="890267"/>
          </a:xfrm>
          <a:prstGeom prst="rect">
            <a:avLst/>
          </a:prstGeom>
          <a:noFill/>
          <a:ln w="28575">
            <a:solidFill>
              <a:sysClr val="windowText" lastClr="000000"/>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21920" tIns="60960" rIns="121920" bIns="6096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defTabSz="1219170">
              <a:buClr>
                <a:srgbClr val="000000"/>
              </a:buClr>
            </a:pPr>
            <a:endParaRPr lang="en-US" sz="1467" kern="0">
              <a:solidFill>
                <a:srgbClr val="FFFFFF"/>
              </a:solidFill>
              <a:latin typeface="Arial"/>
              <a:sym typeface="Arial"/>
            </a:endParaRPr>
          </a:p>
        </p:txBody>
      </p:sp>
      <p:sp>
        <p:nvSpPr>
          <p:cNvPr id="9" name="TextBox 4"/>
          <p:cNvSpPr txBox="1"/>
          <p:nvPr/>
        </p:nvSpPr>
        <p:spPr>
          <a:xfrm>
            <a:off x="3668559" y="3068751"/>
            <a:ext cx="595035" cy="338554"/>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defTabSz="1219170">
              <a:buClr>
                <a:srgbClr val="000000"/>
              </a:buClr>
            </a:pPr>
            <a:r>
              <a:rPr lang="en-US" sz="1600" b="1" kern="0" dirty="0">
                <a:solidFill>
                  <a:srgbClr val="000000"/>
                </a:solidFill>
                <a:latin typeface="Arial" panose="020B0604020202020204" pitchFamily="34" charset="0"/>
                <a:cs typeface="Arial" panose="020B0604020202020204" pitchFamily="34" charset="0"/>
                <a:sym typeface="Arial"/>
              </a:rPr>
              <a:t>81%</a:t>
            </a:r>
          </a:p>
        </p:txBody>
      </p:sp>
      <p:sp>
        <p:nvSpPr>
          <p:cNvPr id="10" name="TextBox 5"/>
          <p:cNvSpPr txBox="1"/>
          <p:nvPr/>
        </p:nvSpPr>
        <p:spPr>
          <a:xfrm>
            <a:off x="4844588" y="3632305"/>
            <a:ext cx="595035" cy="338554"/>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defTabSz="1219170">
              <a:buClr>
                <a:srgbClr val="000000"/>
              </a:buClr>
            </a:pPr>
            <a:r>
              <a:rPr lang="en-US" sz="1600" b="1" kern="0" dirty="0">
                <a:solidFill>
                  <a:srgbClr val="000000"/>
                </a:solidFill>
                <a:latin typeface="Arial" panose="020B0604020202020204" pitchFamily="34" charset="0"/>
                <a:cs typeface="Arial" panose="020B0604020202020204" pitchFamily="34" charset="0"/>
                <a:sym typeface="Arial"/>
              </a:rPr>
              <a:t>70%</a:t>
            </a:r>
          </a:p>
        </p:txBody>
      </p:sp>
      <p:sp>
        <p:nvSpPr>
          <p:cNvPr id="11" name="TextBox 6"/>
          <p:cNvSpPr txBox="1"/>
          <p:nvPr/>
        </p:nvSpPr>
        <p:spPr>
          <a:xfrm>
            <a:off x="6025662" y="3068751"/>
            <a:ext cx="595035" cy="338554"/>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defTabSz="1219170">
              <a:buClr>
                <a:srgbClr val="000000"/>
              </a:buClr>
            </a:pPr>
            <a:r>
              <a:rPr lang="en-US" sz="1600" b="1" kern="0" dirty="0">
                <a:solidFill>
                  <a:srgbClr val="000000"/>
                </a:solidFill>
                <a:latin typeface="Arial" panose="020B0604020202020204" pitchFamily="34" charset="0"/>
                <a:cs typeface="Arial" panose="020B0604020202020204" pitchFamily="34" charset="0"/>
                <a:sym typeface="Arial"/>
              </a:rPr>
              <a:t>99%</a:t>
            </a:r>
          </a:p>
        </p:txBody>
      </p:sp>
      <p:sp>
        <p:nvSpPr>
          <p:cNvPr id="12" name="TextBox 7"/>
          <p:cNvSpPr txBox="1"/>
          <p:nvPr/>
        </p:nvSpPr>
        <p:spPr>
          <a:xfrm>
            <a:off x="7201691" y="3339494"/>
            <a:ext cx="595035" cy="338554"/>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defTabSz="1219170">
              <a:buClr>
                <a:srgbClr val="000000"/>
              </a:buClr>
            </a:pPr>
            <a:r>
              <a:rPr lang="en-US" sz="1600" b="1" kern="0" dirty="0">
                <a:solidFill>
                  <a:srgbClr val="000000"/>
                </a:solidFill>
                <a:latin typeface="Arial" panose="020B0604020202020204" pitchFamily="34" charset="0"/>
                <a:cs typeface="Arial" panose="020B0604020202020204" pitchFamily="34" charset="0"/>
                <a:sym typeface="Arial"/>
              </a:rPr>
              <a:t>88%</a:t>
            </a:r>
          </a:p>
        </p:txBody>
      </p:sp>
      <p:sp>
        <p:nvSpPr>
          <p:cNvPr id="13" name="TextBox 8"/>
          <p:cNvSpPr txBox="1"/>
          <p:nvPr/>
        </p:nvSpPr>
        <p:spPr>
          <a:xfrm>
            <a:off x="10732038" y="4571456"/>
            <a:ext cx="595035" cy="338554"/>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defTabSz="1219170">
              <a:buClr>
                <a:srgbClr val="000000"/>
              </a:buClr>
            </a:pPr>
            <a:r>
              <a:rPr lang="en-US" sz="1600" b="1" kern="0" dirty="0">
                <a:solidFill>
                  <a:srgbClr val="000000"/>
                </a:solidFill>
                <a:latin typeface="Arial" panose="020B0604020202020204" pitchFamily="34" charset="0"/>
                <a:cs typeface="Arial" panose="020B0604020202020204" pitchFamily="34" charset="0"/>
                <a:sym typeface="Arial"/>
              </a:rPr>
              <a:t>87%</a:t>
            </a:r>
          </a:p>
        </p:txBody>
      </p:sp>
    </p:spTree>
    <p:extLst>
      <p:ext uri="{BB962C8B-B14F-4D97-AF65-F5344CB8AC3E}">
        <p14:creationId xmlns:p14="http://schemas.microsoft.com/office/powerpoint/2010/main" val="262557635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9" name="Google Shape;229;p30"/>
          <p:cNvSpPr txBox="1"/>
          <p:nvPr/>
        </p:nvSpPr>
        <p:spPr>
          <a:xfrm>
            <a:off x="7604273" y="1235541"/>
            <a:ext cx="3722800" cy="566309"/>
          </a:xfrm>
          <a:prstGeom prst="rect">
            <a:avLst/>
          </a:prstGeom>
          <a:noFill/>
          <a:ln>
            <a:noFill/>
          </a:ln>
        </p:spPr>
        <p:txBody>
          <a:bodyPr spcFirstLastPara="1" wrap="square" lIns="0" tIns="0" rIns="0" bIns="0" anchor="t" anchorCtr="0">
            <a:spAutoFit/>
          </a:bodyPr>
          <a:lstStyle/>
          <a:p>
            <a:pPr defTabSz="1219170">
              <a:lnSpc>
                <a:spcPct val="114985"/>
              </a:lnSpc>
              <a:buClr>
                <a:srgbClr val="000000"/>
              </a:buClr>
            </a:pPr>
            <a:r>
              <a:rPr lang="en" sz="3200" b="1" kern="0">
                <a:solidFill>
                  <a:srgbClr val="FFFFFF"/>
                </a:solidFill>
                <a:latin typeface="Arial"/>
                <a:cs typeface="Arial"/>
                <a:sym typeface="Arial"/>
              </a:rPr>
              <a:t>Text</a:t>
            </a:r>
            <a:endParaRPr sz="933" kern="0">
              <a:solidFill>
                <a:srgbClr val="FFFFFF"/>
              </a:solidFill>
              <a:latin typeface="Arial"/>
              <a:cs typeface="Arial"/>
              <a:sym typeface="Arial"/>
            </a:endParaRPr>
          </a:p>
        </p:txBody>
      </p:sp>
      <p:sp>
        <p:nvSpPr>
          <p:cNvPr id="231" name="Google Shape;231;p30"/>
          <p:cNvSpPr/>
          <p:nvPr/>
        </p:nvSpPr>
        <p:spPr>
          <a:xfrm>
            <a:off x="10978290" y="5807069"/>
            <a:ext cx="907565" cy="773315"/>
          </a:xfrm>
          <a:custGeom>
            <a:avLst/>
            <a:gdLst/>
            <a:ahLst/>
            <a:cxnLst/>
            <a:rect l="l" t="t" r="r" b="b"/>
            <a:pathLst>
              <a:path w="1361347" h="1159971" extrusionOk="0">
                <a:moveTo>
                  <a:pt x="0" y="0"/>
                </a:moveTo>
                <a:lnTo>
                  <a:pt x="1361347" y="0"/>
                </a:lnTo>
                <a:lnTo>
                  <a:pt x="1361347" y="1159971"/>
                </a:lnTo>
                <a:lnTo>
                  <a:pt x="0" y="1159971"/>
                </a:lnTo>
                <a:lnTo>
                  <a:pt x="0" y="0"/>
                </a:lnTo>
                <a:close/>
              </a:path>
            </a:pathLst>
          </a:custGeom>
          <a:blipFill rotWithShape="1">
            <a:blip r:embed="rId3">
              <a:alphaModFix/>
            </a:blip>
            <a:stretch>
              <a:fillRect r="-410464" b="-40890"/>
            </a:stretch>
          </a:blipFill>
          <a:ln>
            <a:noFill/>
          </a:ln>
        </p:spPr>
      </p:sp>
      <p:graphicFrame>
        <p:nvGraphicFramePr>
          <p:cNvPr id="6" name="Chart 5"/>
          <p:cNvGraphicFramePr>
            <a:graphicFrameLocks/>
          </p:cNvGraphicFramePr>
          <p:nvPr>
            <p:extLst/>
          </p:nvPr>
        </p:nvGraphicFramePr>
        <p:xfrm>
          <a:off x="416560" y="373381"/>
          <a:ext cx="11358880" cy="5565601"/>
        </p:xfrm>
        <a:graphic>
          <a:graphicData uri="http://schemas.openxmlformats.org/drawingml/2006/chart">
            <c:chart xmlns:c="http://schemas.openxmlformats.org/drawingml/2006/chart" xmlns:r="http://schemas.openxmlformats.org/officeDocument/2006/relationships" r:id="rId4"/>
          </a:graphicData>
        </a:graphic>
      </p:graphicFrame>
      <p:sp>
        <p:nvSpPr>
          <p:cNvPr id="7" name="Rectangle 6"/>
          <p:cNvSpPr/>
          <p:nvPr/>
        </p:nvSpPr>
        <p:spPr>
          <a:xfrm>
            <a:off x="3343985" y="2883877"/>
            <a:ext cx="4653280" cy="2534362"/>
          </a:xfrm>
          <a:prstGeom prst="rect">
            <a:avLst/>
          </a:prstGeom>
          <a:noFill/>
          <a:ln w="28575">
            <a:solidFill>
              <a:sysClr val="windowText" lastClr="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21920" tIns="60960" rIns="121920" bIns="6096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defTabSz="1219170">
              <a:buClr>
                <a:srgbClr val="000000"/>
              </a:buClr>
            </a:pPr>
            <a:endParaRPr lang="en-US" sz="1467" kern="0">
              <a:solidFill>
                <a:srgbClr val="FFFFFF"/>
              </a:solidFill>
              <a:latin typeface="Arial"/>
              <a:sym typeface="Arial"/>
            </a:endParaRPr>
          </a:p>
        </p:txBody>
      </p:sp>
      <p:sp>
        <p:nvSpPr>
          <p:cNvPr id="8" name="Rectangle 7"/>
          <p:cNvSpPr/>
          <p:nvPr/>
        </p:nvSpPr>
        <p:spPr>
          <a:xfrm>
            <a:off x="8159152" y="4404946"/>
            <a:ext cx="3454400" cy="1013293"/>
          </a:xfrm>
          <a:prstGeom prst="rect">
            <a:avLst/>
          </a:prstGeom>
          <a:noFill/>
          <a:ln w="28575">
            <a:solidFill>
              <a:sysClr val="windowText" lastClr="000000"/>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21920" tIns="60960" rIns="121920" bIns="6096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defTabSz="1219170">
              <a:buClr>
                <a:srgbClr val="000000"/>
              </a:buClr>
            </a:pPr>
            <a:endParaRPr lang="en-US" sz="1467" kern="0">
              <a:solidFill>
                <a:srgbClr val="FFFFFF"/>
              </a:solidFill>
              <a:latin typeface="Arial"/>
              <a:sym typeface="Arial"/>
            </a:endParaRPr>
          </a:p>
        </p:txBody>
      </p:sp>
      <p:sp>
        <p:nvSpPr>
          <p:cNvPr id="9" name="TextBox 4"/>
          <p:cNvSpPr txBox="1"/>
          <p:nvPr/>
        </p:nvSpPr>
        <p:spPr>
          <a:xfrm>
            <a:off x="3655685" y="3007916"/>
            <a:ext cx="595035" cy="338554"/>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defTabSz="1219170">
              <a:buClr>
                <a:srgbClr val="000000"/>
              </a:buClr>
            </a:pPr>
            <a:r>
              <a:rPr lang="en-US" sz="1600" b="1" kern="0" dirty="0">
                <a:solidFill>
                  <a:srgbClr val="000000"/>
                </a:solidFill>
                <a:latin typeface="Arial" panose="020B0604020202020204" pitchFamily="34" charset="0"/>
                <a:cs typeface="Arial" panose="020B0604020202020204" pitchFamily="34" charset="0"/>
                <a:sym typeface="Arial"/>
              </a:rPr>
              <a:t>87%</a:t>
            </a:r>
          </a:p>
        </p:txBody>
      </p:sp>
      <p:sp>
        <p:nvSpPr>
          <p:cNvPr id="10" name="TextBox 5"/>
          <p:cNvSpPr txBox="1"/>
          <p:nvPr/>
        </p:nvSpPr>
        <p:spPr>
          <a:xfrm>
            <a:off x="4794011" y="3934461"/>
            <a:ext cx="595035" cy="338554"/>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defTabSz="1219170">
              <a:buClr>
                <a:srgbClr val="000000"/>
              </a:buClr>
            </a:pPr>
            <a:r>
              <a:rPr lang="en-US" sz="1600" b="1" kern="0" dirty="0">
                <a:solidFill>
                  <a:srgbClr val="000000"/>
                </a:solidFill>
                <a:latin typeface="Arial" panose="020B0604020202020204" pitchFamily="34" charset="0"/>
                <a:cs typeface="Arial" panose="020B0604020202020204" pitchFamily="34" charset="0"/>
                <a:sym typeface="Arial"/>
              </a:rPr>
              <a:t>55%</a:t>
            </a:r>
          </a:p>
        </p:txBody>
      </p:sp>
      <p:sp>
        <p:nvSpPr>
          <p:cNvPr id="11" name="TextBox 6"/>
          <p:cNvSpPr txBox="1"/>
          <p:nvPr/>
        </p:nvSpPr>
        <p:spPr>
          <a:xfrm>
            <a:off x="5985573" y="3101340"/>
            <a:ext cx="595035" cy="338554"/>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defTabSz="1219170">
              <a:buClr>
                <a:srgbClr val="000000"/>
              </a:buClr>
            </a:pPr>
            <a:r>
              <a:rPr lang="en-US" sz="1600" b="1" kern="0" dirty="0">
                <a:solidFill>
                  <a:srgbClr val="000000"/>
                </a:solidFill>
                <a:latin typeface="Arial" panose="020B0604020202020204" pitchFamily="34" charset="0"/>
                <a:cs typeface="Arial" panose="020B0604020202020204" pitchFamily="34" charset="0"/>
                <a:sym typeface="Arial"/>
              </a:rPr>
              <a:t>94%</a:t>
            </a:r>
          </a:p>
        </p:txBody>
      </p:sp>
      <p:sp>
        <p:nvSpPr>
          <p:cNvPr id="12" name="TextBox 7"/>
          <p:cNvSpPr txBox="1"/>
          <p:nvPr/>
        </p:nvSpPr>
        <p:spPr>
          <a:xfrm>
            <a:off x="7159920" y="3373479"/>
            <a:ext cx="595035" cy="338554"/>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defTabSz="1219170">
              <a:buClr>
                <a:srgbClr val="000000"/>
              </a:buClr>
            </a:pPr>
            <a:r>
              <a:rPr lang="en-US" sz="1600" b="1" kern="0" dirty="0">
                <a:solidFill>
                  <a:srgbClr val="000000"/>
                </a:solidFill>
                <a:latin typeface="Arial" panose="020B0604020202020204" pitchFamily="34" charset="0"/>
                <a:cs typeface="Arial" panose="020B0604020202020204" pitchFamily="34" charset="0"/>
                <a:sym typeface="Arial"/>
              </a:rPr>
              <a:t>79%</a:t>
            </a:r>
          </a:p>
        </p:txBody>
      </p:sp>
      <p:sp>
        <p:nvSpPr>
          <p:cNvPr id="13" name="TextBox 8"/>
          <p:cNvSpPr txBox="1"/>
          <p:nvPr/>
        </p:nvSpPr>
        <p:spPr>
          <a:xfrm>
            <a:off x="10801944" y="4628185"/>
            <a:ext cx="595035" cy="338554"/>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defTabSz="1219170">
              <a:buClr>
                <a:srgbClr val="000000"/>
              </a:buClr>
            </a:pPr>
            <a:r>
              <a:rPr lang="en-US" sz="1600" b="1" kern="0" dirty="0">
                <a:solidFill>
                  <a:srgbClr val="000000"/>
                </a:solidFill>
                <a:latin typeface="Arial" panose="020B0604020202020204" pitchFamily="34" charset="0"/>
                <a:cs typeface="Arial" panose="020B0604020202020204" pitchFamily="34" charset="0"/>
                <a:sym typeface="Arial"/>
              </a:rPr>
              <a:t>87%</a:t>
            </a:r>
          </a:p>
        </p:txBody>
      </p:sp>
    </p:spTree>
    <p:extLst>
      <p:ext uri="{BB962C8B-B14F-4D97-AF65-F5344CB8AC3E}">
        <p14:creationId xmlns:p14="http://schemas.microsoft.com/office/powerpoint/2010/main" val="143321581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9" name="Google Shape;229;p30"/>
          <p:cNvSpPr txBox="1"/>
          <p:nvPr/>
        </p:nvSpPr>
        <p:spPr>
          <a:xfrm>
            <a:off x="7604273" y="1235541"/>
            <a:ext cx="3722800" cy="566309"/>
          </a:xfrm>
          <a:prstGeom prst="rect">
            <a:avLst/>
          </a:prstGeom>
          <a:noFill/>
          <a:ln>
            <a:noFill/>
          </a:ln>
        </p:spPr>
        <p:txBody>
          <a:bodyPr spcFirstLastPara="1" wrap="square" lIns="0" tIns="0" rIns="0" bIns="0" anchor="t" anchorCtr="0">
            <a:spAutoFit/>
          </a:bodyPr>
          <a:lstStyle/>
          <a:p>
            <a:pPr defTabSz="1219170">
              <a:lnSpc>
                <a:spcPct val="114985"/>
              </a:lnSpc>
              <a:buClr>
                <a:srgbClr val="000000"/>
              </a:buClr>
            </a:pPr>
            <a:r>
              <a:rPr lang="en" sz="3200" b="1" kern="0">
                <a:solidFill>
                  <a:srgbClr val="FFFFFF"/>
                </a:solidFill>
                <a:latin typeface="Arial"/>
                <a:cs typeface="Arial"/>
                <a:sym typeface="Arial"/>
              </a:rPr>
              <a:t>Text</a:t>
            </a:r>
            <a:endParaRPr sz="933" kern="0">
              <a:solidFill>
                <a:srgbClr val="FFFFFF"/>
              </a:solidFill>
              <a:latin typeface="Arial"/>
              <a:cs typeface="Arial"/>
              <a:sym typeface="Arial"/>
            </a:endParaRPr>
          </a:p>
        </p:txBody>
      </p:sp>
      <p:sp>
        <p:nvSpPr>
          <p:cNvPr id="231" name="Google Shape;231;p30"/>
          <p:cNvSpPr/>
          <p:nvPr/>
        </p:nvSpPr>
        <p:spPr>
          <a:xfrm>
            <a:off x="10978290" y="5807069"/>
            <a:ext cx="907565" cy="773315"/>
          </a:xfrm>
          <a:custGeom>
            <a:avLst/>
            <a:gdLst/>
            <a:ahLst/>
            <a:cxnLst/>
            <a:rect l="l" t="t" r="r" b="b"/>
            <a:pathLst>
              <a:path w="1361347" h="1159971" extrusionOk="0">
                <a:moveTo>
                  <a:pt x="0" y="0"/>
                </a:moveTo>
                <a:lnTo>
                  <a:pt x="1361347" y="0"/>
                </a:lnTo>
                <a:lnTo>
                  <a:pt x="1361347" y="1159971"/>
                </a:lnTo>
                <a:lnTo>
                  <a:pt x="0" y="1159971"/>
                </a:lnTo>
                <a:lnTo>
                  <a:pt x="0" y="0"/>
                </a:lnTo>
                <a:close/>
              </a:path>
            </a:pathLst>
          </a:custGeom>
          <a:blipFill rotWithShape="1">
            <a:blip r:embed="rId3">
              <a:alphaModFix/>
            </a:blip>
            <a:stretch>
              <a:fillRect r="-410464" b="-40890"/>
            </a:stretch>
          </a:blipFill>
          <a:ln>
            <a:noFill/>
          </a:ln>
        </p:spPr>
      </p:sp>
      <p:graphicFrame>
        <p:nvGraphicFramePr>
          <p:cNvPr id="6" name="Chart 5"/>
          <p:cNvGraphicFramePr>
            <a:graphicFrameLocks/>
          </p:cNvGraphicFramePr>
          <p:nvPr>
            <p:extLst/>
          </p:nvPr>
        </p:nvGraphicFramePr>
        <p:xfrm>
          <a:off x="401320" y="256540"/>
          <a:ext cx="11389360" cy="5719387"/>
        </p:xfrm>
        <a:graphic>
          <a:graphicData uri="http://schemas.openxmlformats.org/drawingml/2006/chart">
            <c:chart xmlns:c="http://schemas.openxmlformats.org/drawingml/2006/chart" xmlns:r="http://schemas.openxmlformats.org/officeDocument/2006/relationships" r:id="rId4"/>
          </a:graphicData>
        </a:graphic>
      </p:graphicFrame>
      <p:sp>
        <p:nvSpPr>
          <p:cNvPr id="7" name="Rectangle 6"/>
          <p:cNvSpPr/>
          <p:nvPr/>
        </p:nvSpPr>
        <p:spPr>
          <a:xfrm>
            <a:off x="3431059" y="2250259"/>
            <a:ext cx="4632960" cy="3028506"/>
          </a:xfrm>
          <a:prstGeom prst="rect">
            <a:avLst/>
          </a:prstGeom>
          <a:noFill/>
          <a:ln w="28575">
            <a:solidFill>
              <a:sysClr val="windowText" lastClr="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21920" tIns="60960" rIns="121920" bIns="6096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defTabSz="1219170">
              <a:buClr>
                <a:srgbClr val="000000"/>
              </a:buClr>
            </a:pPr>
            <a:endParaRPr lang="en-US" sz="1467" kern="0">
              <a:solidFill>
                <a:srgbClr val="FFFFFF"/>
              </a:solidFill>
              <a:latin typeface="Arial"/>
              <a:sym typeface="Arial"/>
            </a:endParaRPr>
          </a:p>
        </p:txBody>
      </p:sp>
      <p:sp>
        <p:nvSpPr>
          <p:cNvPr id="8" name="Rectangle 7"/>
          <p:cNvSpPr/>
          <p:nvPr/>
        </p:nvSpPr>
        <p:spPr>
          <a:xfrm>
            <a:off x="8188392" y="4439678"/>
            <a:ext cx="3304771" cy="839087"/>
          </a:xfrm>
          <a:prstGeom prst="rect">
            <a:avLst/>
          </a:prstGeom>
          <a:noFill/>
          <a:ln w="28575">
            <a:solidFill>
              <a:sysClr val="windowText" lastClr="000000"/>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21920" tIns="60960" rIns="121920" bIns="6096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defTabSz="1219170">
              <a:buClr>
                <a:srgbClr val="000000"/>
              </a:buClr>
            </a:pPr>
            <a:endParaRPr lang="en-US" sz="1467" kern="0">
              <a:solidFill>
                <a:srgbClr val="FFFFFF"/>
              </a:solidFill>
              <a:latin typeface="Arial"/>
              <a:sym typeface="Arial"/>
            </a:endParaRPr>
          </a:p>
        </p:txBody>
      </p:sp>
      <p:sp>
        <p:nvSpPr>
          <p:cNvPr id="9" name="TextBox 4"/>
          <p:cNvSpPr txBox="1"/>
          <p:nvPr/>
        </p:nvSpPr>
        <p:spPr>
          <a:xfrm>
            <a:off x="3676850" y="2709734"/>
            <a:ext cx="595035" cy="338554"/>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defTabSz="1219170">
              <a:buClr>
                <a:srgbClr val="000000"/>
              </a:buClr>
            </a:pPr>
            <a:r>
              <a:rPr lang="en-US" sz="1600" b="1" kern="0" dirty="0">
                <a:solidFill>
                  <a:srgbClr val="000000"/>
                </a:solidFill>
                <a:latin typeface="Arial" panose="020B0604020202020204" pitchFamily="34" charset="0"/>
                <a:cs typeface="Arial" panose="020B0604020202020204" pitchFamily="34" charset="0"/>
                <a:sym typeface="Arial"/>
              </a:rPr>
              <a:t>83%</a:t>
            </a:r>
          </a:p>
        </p:txBody>
      </p:sp>
      <p:sp>
        <p:nvSpPr>
          <p:cNvPr id="10" name="TextBox 5"/>
          <p:cNvSpPr txBox="1"/>
          <p:nvPr/>
        </p:nvSpPr>
        <p:spPr>
          <a:xfrm>
            <a:off x="4857174" y="3216828"/>
            <a:ext cx="595035" cy="338554"/>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defTabSz="1219170">
              <a:buClr>
                <a:srgbClr val="000000"/>
              </a:buClr>
            </a:pPr>
            <a:r>
              <a:rPr lang="en-US" sz="1600" b="1" kern="0" dirty="0">
                <a:solidFill>
                  <a:srgbClr val="000000"/>
                </a:solidFill>
                <a:latin typeface="Arial" panose="020B0604020202020204" pitchFamily="34" charset="0"/>
                <a:cs typeface="Arial" panose="020B0604020202020204" pitchFamily="34" charset="0"/>
                <a:sym typeface="Arial"/>
              </a:rPr>
              <a:t>65%</a:t>
            </a:r>
          </a:p>
        </p:txBody>
      </p:sp>
      <p:sp>
        <p:nvSpPr>
          <p:cNvPr id="11" name="TextBox 6"/>
          <p:cNvSpPr txBox="1"/>
          <p:nvPr/>
        </p:nvSpPr>
        <p:spPr>
          <a:xfrm>
            <a:off x="5985074" y="2717040"/>
            <a:ext cx="708848" cy="338554"/>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defTabSz="1219170">
              <a:buClr>
                <a:srgbClr val="000000"/>
              </a:buClr>
            </a:pPr>
            <a:r>
              <a:rPr lang="en-US" sz="1600" b="1" kern="0" dirty="0">
                <a:solidFill>
                  <a:srgbClr val="000000"/>
                </a:solidFill>
                <a:latin typeface="Arial" panose="020B0604020202020204" pitchFamily="34" charset="0"/>
                <a:cs typeface="Arial" panose="020B0604020202020204" pitchFamily="34" charset="0"/>
                <a:sym typeface="Arial"/>
              </a:rPr>
              <a:t>100%</a:t>
            </a:r>
          </a:p>
        </p:txBody>
      </p:sp>
      <p:sp>
        <p:nvSpPr>
          <p:cNvPr id="12" name="TextBox 7"/>
          <p:cNvSpPr txBox="1"/>
          <p:nvPr/>
        </p:nvSpPr>
        <p:spPr>
          <a:xfrm>
            <a:off x="7219054" y="2908407"/>
            <a:ext cx="595035" cy="338554"/>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defTabSz="1219170">
              <a:buClr>
                <a:srgbClr val="000000"/>
              </a:buClr>
            </a:pPr>
            <a:r>
              <a:rPr lang="en-US" sz="1600" b="1" kern="0" dirty="0">
                <a:solidFill>
                  <a:srgbClr val="000000"/>
                </a:solidFill>
                <a:latin typeface="Arial" panose="020B0604020202020204" pitchFamily="34" charset="0"/>
                <a:cs typeface="Arial" panose="020B0604020202020204" pitchFamily="34" charset="0"/>
                <a:sym typeface="Arial"/>
              </a:rPr>
              <a:t>93%</a:t>
            </a:r>
          </a:p>
        </p:txBody>
      </p:sp>
      <p:sp>
        <p:nvSpPr>
          <p:cNvPr id="13" name="TextBox 8"/>
          <p:cNvSpPr txBox="1"/>
          <p:nvPr/>
        </p:nvSpPr>
        <p:spPr>
          <a:xfrm>
            <a:off x="10749369" y="4689944"/>
            <a:ext cx="595035" cy="338554"/>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defTabSz="1219170">
              <a:buClr>
                <a:srgbClr val="000000"/>
              </a:buClr>
            </a:pPr>
            <a:r>
              <a:rPr lang="en-US" sz="1600" b="1" kern="0" dirty="0">
                <a:solidFill>
                  <a:srgbClr val="000000"/>
                </a:solidFill>
                <a:latin typeface="Arial" panose="020B0604020202020204" pitchFamily="34" charset="0"/>
                <a:cs typeface="Arial" panose="020B0604020202020204" pitchFamily="34" charset="0"/>
                <a:sym typeface="Arial"/>
              </a:rPr>
              <a:t>90%</a:t>
            </a:r>
          </a:p>
        </p:txBody>
      </p:sp>
    </p:spTree>
    <p:extLst>
      <p:ext uri="{BB962C8B-B14F-4D97-AF65-F5344CB8AC3E}">
        <p14:creationId xmlns:p14="http://schemas.microsoft.com/office/powerpoint/2010/main" val="330760193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9" name="Google Shape;229;p30"/>
          <p:cNvSpPr txBox="1"/>
          <p:nvPr/>
        </p:nvSpPr>
        <p:spPr>
          <a:xfrm>
            <a:off x="7604273" y="1235541"/>
            <a:ext cx="3722800" cy="566309"/>
          </a:xfrm>
          <a:prstGeom prst="rect">
            <a:avLst/>
          </a:prstGeom>
          <a:noFill/>
          <a:ln>
            <a:noFill/>
          </a:ln>
        </p:spPr>
        <p:txBody>
          <a:bodyPr spcFirstLastPara="1" wrap="square" lIns="0" tIns="0" rIns="0" bIns="0" anchor="t" anchorCtr="0">
            <a:spAutoFit/>
          </a:bodyPr>
          <a:lstStyle/>
          <a:p>
            <a:pPr defTabSz="1219170">
              <a:lnSpc>
                <a:spcPct val="114985"/>
              </a:lnSpc>
              <a:buClr>
                <a:srgbClr val="000000"/>
              </a:buClr>
            </a:pPr>
            <a:r>
              <a:rPr lang="en" sz="3200" b="1" kern="0">
                <a:solidFill>
                  <a:srgbClr val="FFFFFF"/>
                </a:solidFill>
                <a:latin typeface="Arial"/>
                <a:cs typeface="Arial"/>
                <a:sym typeface="Arial"/>
              </a:rPr>
              <a:t>Text</a:t>
            </a:r>
            <a:endParaRPr sz="933" kern="0">
              <a:solidFill>
                <a:srgbClr val="FFFFFF"/>
              </a:solidFill>
              <a:latin typeface="Arial"/>
              <a:cs typeface="Arial"/>
              <a:sym typeface="Arial"/>
            </a:endParaRPr>
          </a:p>
        </p:txBody>
      </p:sp>
      <p:sp>
        <p:nvSpPr>
          <p:cNvPr id="231" name="Google Shape;231;p30"/>
          <p:cNvSpPr/>
          <p:nvPr/>
        </p:nvSpPr>
        <p:spPr>
          <a:xfrm>
            <a:off x="10978290" y="5807069"/>
            <a:ext cx="907565" cy="773315"/>
          </a:xfrm>
          <a:custGeom>
            <a:avLst/>
            <a:gdLst/>
            <a:ahLst/>
            <a:cxnLst/>
            <a:rect l="l" t="t" r="r" b="b"/>
            <a:pathLst>
              <a:path w="1361347" h="1159971" extrusionOk="0">
                <a:moveTo>
                  <a:pt x="0" y="0"/>
                </a:moveTo>
                <a:lnTo>
                  <a:pt x="1361347" y="0"/>
                </a:lnTo>
                <a:lnTo>
                  <a:pt x="1361347" y="1159971"/>
                </a:lnTo>
                <a:lnTo>
                  <a:pt x="0" y="1159971"/>
                </a:lnTo>
                <a:lnTo>
                  <a:pt x="0" y="0"/>
                </a:lnTo>
                <a:close/>
              </a:path>
            </a:pathLst>
          </a:custGeom>
          <a:blipFill rotWithShape="1">
            <a:blip r:embed="rId3">
              <a:alphaModFix/>
            </a:blip>
            <a:stretch>
              <a:fillRect r="-410464" b="-40890"/>
            </a:stretch>
          </a:blipFill>
          <a:ln>
            <a:noFill/>
          </a:ln>
        </p:spPr>
      </p:sp>
      <p:graphicFrame>
        <p:nvGraphicFramePr>
          <p:cNvPr id="6" name="Chart 5"/>
          <p:cNvGraphicFramePr>
            <a:graphicFrameLocks/>
          </p:cNvGraphicFramePr>
          <p:nvPr>
            <p:extLst>
              <p:ext uri="{D42A27DB-BD31-4B8C-83A1-F6EECF244321}">
                <p14:modId xmlns:p14="http://schemas.microsoft.com/office/powerpoint/2010/main" val="3900845276"/>
              </p:ext>
            </p:extLst>
          </p:nvPr>
        </p:nvGraphicFramePr>
        <p:xfrm>
          <a:off x="391160" y="342901"/>
          <a:ext cx="11409680" cy="5596081"/>
        </p:xfrm>
        <a:graphic>
          <a:graphicData uri="http://schemas.openxmlformats.org/drawingml/2006/chart">
            <c:chart xmlns:c="http://schemas.openxmlformats.org/drawingml/2006/chart" xmlns:r="http://schemas.openxmlformats.org/officeDocument/2006/relationships" r:id="rId4"/>
          </a:graphicData>
        </a:graphic>
      </p:graphicFrame>
      <p:sp>
        <p:nvSpPr>
          <p:cNvPr id="7" name="TextBox 2"/>
          <p:cNvSpPr txBox="1"/>
          <p:nvPr/>
        </p:nvSpPr>
        <p:spPr>
          <a:xfrm>
            <a:off x="3590975" y="3653185"/>
            <a:ext cx="595035" cy="338554"/>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defTabSz="1219170">
              <a:buClr>
                <a:srgbClr val="000000"/>
              </a:buClr>
            </a:pPr>
            <a:r>
              <a:rPr lang="en-US" sz="1600" b="1" kern="0" dirty="0">
                <a:solidFill>
                  <a:srgbClr val="000000"/>
                </a:solidFill>
                <a:latin typeface="Arial" panose="020B0604020202020204" pitchFamily="34" charset="0"/>
                <a:cs typeface="Arial" panose="020B0604020202020204" pitchFamily="34" charset="0"/>
                <a:sym typeface="Arial"/>
              </a:rPr>
              <a:t>88%</a:t>
            </a:r>
          </a:p>
        </p:txBody>
      </p:sp>
      <p:sp>
        <p:nvSpPr>
          <p:cNvPr id="8" name="TextBox 3"/>
          <p:cNvSpPr txBox="1"/>
          <p:nvPr/>
        </p:nvSpPr>
        <p:spPr>
          <a:xfrm>
            <a:off x="4745894" y="4056379"/>
            <a:ext cx="595035" cy="338554"/>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defTabSz="1219170">
              <a:buClr>
                <a:srgbClr val="000000"/>
              </a:buClr>
            </a:pPr>
            <a:r>
              <a:rPr lang="en-US" sz="1600" b="1" kern="0" dirty="0">
                <a:solidFill>
                  <a:srgbClr val="000000"/>
                </a:solidFill>
                <a:latin typeface="Arial" panose="020B0604020202020204" pitchFamily="34" charset="0"/>
                <a:cs typeface="Arial" panose="020B0604020202020204" pitchFamily="34" charset="0"/>
                <a:sym typeface="Arial"/>
              </a:rPr>
              <a:t>74%</a:t>
            </a:r>
          </a:p>
        </p:txBody>
      </p:sp>
      <p:sp>
        <p:nvSpPr>
          <p:cNvPr id="9" name="TextBox 4"/>
          <p:cNvSpPr txBox="1"/>
          <p:nvPr/>
        </p:nvSpPr>
        <p:spPr>
          <a:xfrm>
            <a:off x="5986000" y="3681105"/>
            <a:ext cx="595035" cy="338554"/>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defTabSz="1219170">
              <a:buClr>
                <a:srgbClr val="000000"/>
              </a:buClr>
            </a:pPr>
            <a:r>
              <a:rPr lang="en-US" sz="1600" b="1" kern="0" dirty="0">
                <a:solidFill>
                  <a:srgbClr val="000000"/>
                </a:solidFill>
                <a:latin typeface="Arial" panose="020B0604020202020204" pitchFamily="34" charset="0"/>
                <a:cs typeface="Arial" panose="020B0604020202020204" pitchFamily="34" charset="0"/>
                <a:sym typeface="Arial"/>
              </a:rPr>
              <a:t>98%</a:t>
            </a:r>
          </a:p>
        </p:txBody>
      </p:sp>
      <p:sp>
        <p:nvSpPr>
          <p:cNvPr id="10" name="TextBox 5"/>
          <p:cNvSpPr txBox="1"/>
          <p:nvPr/>
        </p:nvSpPr>
        <p:spPr>
          <a:xfrm>
            <a:off x="7208521" y="3887102"/>
            <a:ext cx="595035" cy="338554"/>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defTabSz="1219170">
              <a:buClr>
                <a:srgbClr val="000000"/>
              </a:buClr>
            </a:pPr>
            <a:r>
              <a:rPr lang="en-US" sz="1600" b="1" kern="0" dirty="0">
                <a:solidFill>
                  <a:srgbClr val="000000"/>
                </a:solidFill>
                <a:latin typeface="Arial" panose="020B0604020202020204" pitchFamily="34" charset="0"/>
                <a:cs typeface="Arial" panose="020B0604020202020204" pitchFamily="34" charset="0"/>
                <a:sym typeface="Arial"/>
              </a:rPr>
              <a:t>87%</a:t>
            </a:r>
          </a:p>
        </p:txBody>
      </p:sp>
      <p:sp>
        <p:nvSpPr>
          <p:cNvPr id="11" name="TextBox 6"/>
          <p:cNvSpPr txBox="1"/>
          <p:nvPr/>
        </p:nvSpPr>
        <p:spPr>
          <a:xfrm>
            <a:off x="10723224" y="4825892"/>
            <a:ext cx="708848" cy="338554"/>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defTabSz="1219170">
              <a:buClr>
                <a:srgbClr val="000000"/>
              </a:buClr>
            </a:pPr>
            <a:r>
              <a:rPr lang="en-US" sz="1600" b="1" kern="0" dirty="0">
                <a:solidFill>
                  <a:srgbClr val="000000"/>
                </a:solidFill>
                <a:latin typeface="Arial" panose="020B0604020202020204" pitchFamily="34" charset="0"/>
                <a:cs typeface="Arial" panose="020B0604020202020204" pitchFamily="34" charset="0"/>
                <a:sym typeface="Arial"/>
              </a:rPr>
              <a:t>100%</a:t>
            </a:r>
          </a:p>
        </p:txBody>
      </p:sp>
    </p:spTree>
    <p:extLst>
      <p:ext uri="{BB962C8B-B14F-4D97-AF65-F5344CB8AC3E}">
        <p14:creationId xmlns:p14="http://schemas.microsoft.com/office/powerpoint/2010/main" val="389964563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grpSp>
        <p:nvGrpSpPr>
          <p:cNvPr id="161" name="Google Shape;161;p27"/>
          <p:cNvGrpSpPr/>
          <p:nvPr/>
        </p:nvGrpSpPr>
        <p:grpSpPr>
          <a:xfrm rot="10800000">
            <a:off x="-544832" y="82684"/>
            <a:ext cx="6696251" cy="982931"/>
            <a:chOff x="0" y="-38100"/>
            <a:chExt cx="2240178" cy="174617"/>
          </a:xfrm>
        </p:grpSpPr>
        <p:sp>
          <p:nvSpPr>
            <p:cNvPr id="162" name="Google Shape;162;p27"/>
            <p:cNvSpPr/>
            <p:nvPr/>
          </p:nvSpPr>
          <p:spPr>
            <a:xfrm>
              <a:off x="0" y="0"/>
              <a:ext cx="2240178" cy="136517"/>
            </a:xfrm>
            <a:custGeom>
              <a:avLst/>
              <a:gdLst/>
              <a:ahLst/>
              <a:cxnLst/>
              <a:rect l="l" t="t" r="r" b="b"/>
              <a:pathLst>
                <a:path w="2240178" h="136517" extrusionOk="0">
                  <a:moveTo>
                    <a:pt x="68259" y="0"/>
                  </a:moveTo>
                  <a:lnTo>
                    <a:pt x="2171919" y="0"/>
                  </a:lnTo>
                  <a:cubicBezTo>
                    <a:pt x="2190022" y="0"/>
                    <a:pt x="2207384" y="7192"/>
                    <a:pt x="2220185" y="19992"/>
                  </a:cubicBezTo>
                  <a:cubicBezTo>
                    <a:pt x="2232986" y="32793"/>
                    <a:pt x="2240178" y="50155"/>
                    <a:pt x="2240178" y="68259"/>
                  </a:cubicBezTo>
                  <a:lnTo>
                    <a:pt x="2240178" y="68259"/>
                  </a:lnTo>
                  <a:cubicBezTo>
                    <a:pt x="2240178" y="86362"/>
                    <a:pt x="2232986" y="103724"/>
                    <a:pt x="2220185" y="116525"/>
                  </a:cubicBezTo>
                  <a:cubicBezTo>
                    <a:pt x="2207384" y="129326"/>
                    <a:pt x="2190022" y="136517"/>
                    <a:pt x="2171919" y="136517"/>
                  </a:cubicBezTo>
                  <a:lnTo>
                    <a:pt x="68259" y="136517"/>
                  </a:lnTo>
                  <a:cubicBezTo>
                    <a:pt x="50155" y="136517"/>
                    <a:pt x="32793" y="129326"/>
                    <a:pt x="19992" y="116525"/>
                  </a:cubicBezTo>
                  <a:cubicBezTo>
                    <a:pt x="7192" y="103724"/>
                    <a:pt x="0" y="86362"/>
                    <a:pt x="0" y="68259"/>
                  </a:cubicBezTo>
                  <a:lnTo>
                    <a:pt x="0" y="68259"/>
                  </a:lnTo>
                  <a:cubicBezTo>
                    <a:pt x="0" y="50155"/>
                    <a:pt x="7192" y="32793"/>
                    <a:pt x="19992" y="19992"/>
                  </a:cubicBezTo>
                  <a:cubicBezTo>
                    <a:pt x="32793" y="7192"/>
                    <a:pt x="50155" y="0"/>
                    <a:pt x="68259" y="0"/>
                  </a:cubicBezTo>
                  <a:close/>
                </a:path>
              </a:pathLst>
            </a:custGeom>
            <a:gradFill>
              <a:gsLst>
                <a:gs pos="0">
                  <a:srgbClr val="02554C">
                    <a:alpha val="69803"/>
                  </a:srgbClr>
                </a:gs>
                <a:gs pos="50000">
                  <a:srgbClr val="00554A">
                    <a:alpha val="16470"/>
                  </a:srgbClr>
                </a:gs>
                <a:gs pos="100000">
                  <a:srgbClr val="0F554D">
                    <a:alpha val="0"/>
                  </a:srgbClr>
                </a:gs>
              </a:gsLst>
              <a:lin ang="0" scaled="0"/>
            </a:gradFill>
            <a:ln>
              <a:noFill/>
            </a:ln>
          </p:spPr>
          <p:txBody>
            <a:bodyPr spcFirstLastPara="1" wrap="square" lIns="60967" tIns="60967" rIns="60967" bIns="60967"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63" name="Google Shape;163;p27"/>
            <p:cNvSpPr txBox="1"/>
            <p:nvPr/>
          </p:nvSpPr>
          <p:spPr>
            <a:xfrm>
              <a:off x="0" y="-38100"/>
              <a:ext cx="2240100" cy="174600"/>
            </a:xfrm>
            <a:prstGeom prst="rect">
              <a:avLst/>
            </a:prstGeom>
            <a:noFill/>
            <a:ln>
              <a:noFill/>
            </a:ln>
          </p:spPr>
          <p:txBody>
            <a:bodyPr spcFirstLastPara="1" wrap="square" lIns="33867" tIns="33867" rIns="33867" bIns="33867" anchor="ctr" anchorCtr="0">
              <a:noAutofit/>
            </a:bodyPr>
            <a:lstStyle/>
            <a:p>
              <a:pPr marL="0" marR="0" lvl="0" indent="0" algn="ctr" defTabSz="1219170" rtl="0" eaLnBrk="1" fontAlgn="auto" latinLnBrk="0" hangingPunct="1">
                <a:lnSpc>
                  <a:spcPct val="147722"/>
                </a:lnSpc>
                <a:spcBef>
                  <a:spcPts val="0"/>
                </a:spcBef>
                <a:spcAft>
                  <a:spcPts val="0"/>
                </a:spcAft>
                <a:buClr>
                  <a:srgbClr val="000000"/>
                </a:buClr>
                <a:buSzTx/>
                <a:buFontTx/>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159" name="Google Shape;159;p27"/>
          <p:cNvSpPr txBox="1"/>
          <p:nvPr/>
        </p:nvSpPr>
        <p:spPr>
          <a:xfrm>
            <a:off x="384333" y="82683"/>
            <a:ext cx="4837921" cy="660630"/>
          </a:xfrm>
          <a:prstGeom prst="rect">
            <a:avLst/>
          </a:prstGeom>
          <a:noFill/>
          <a:ln>
            <a:noFill/>
          </a:ln>
        </p:spPr>
        <p:txBody>
          <a:bodyPr spcFirstLastPara="1" wrap="square" lIns="0" tIns="0" rIns="0" bIns="0" anchor="t" anchorCtr="0">
            <a:spAutoFit/>
          </a:bodyPr>
          <a:lstStyle/>
          <a:p>
            <a:pPr marL="0" marR="0" lvl="0" indent="0" algn="l" defTabSz="1219170" rtl="0" eaLnBrk="1" fontAlgn="auto" latinLnBrk="0" hangingPunct="1">
              <a:lnSpc>
                <a:spcPct val="115001"/>
              </a:lnSpc>
              <a:spcBef>
                <a:spcPts val="0"/>
              </a:spcBef>
              <a:spcAft>
                <a:spcPts val="0"/>
              </a:spcAft>
              <a:buClr>
                <a:srgbClr val="000000"/>
              </a:buClr>
              <a:buSzTx/>
              <a:buFontTx/>
              <a:buNone/>
              <a:tabLst/>
              <a:defRPr/>
            </a:pPr>
            <a:r>
              <a:rPr kumimoji="0" lang="en" sz="3733" b="1" i="0" u="none" strike="noStrike" kern="0" cap="none" spc="0" normalizeH="0" baseline="0" noProof="0" dirty="0">
                <a:ln>
                  <a:noFill/>
                </a:ln>
                <a:solidFill>
                  <a:srgbClr val="000000"/>
                </a:solidFill>
                <a:effectLst/>
                <a:uLnTx/>
                <a:uFillTx/>
                <a:latin typeface="Arial"/>
                <a:ea typeface="+mn-ea"/>
                <a:cs typeface="Arial"/>
                <a:sym typeface="Arial"/>
              </a:rPr>
              <a:t>Progress Since 2020</a:t>
            </a:r>
            <a:endParaRPr kumimoji="0" sz="3733"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60" name="Google Shape;160;p27"/>
          <p:cNvSpPr/>
          <p:nvPr/>
        </p:nvSpPr>
        <p:spPr>
          <a:xfrm>
            <a:off x="10978290" y="5807069"/>
            <a:ext cx="907565" cy="773315"/>
          </a:xfrm>
          <a:custGeom>
            <a:avLst/>
            <a:gdLst/>
            <a:ahLst/>
            <a:cxnLst/>
            <a:rect l="l" t="t" r="r" b="b"/>
            <a:pathLst>
              <a:path w="1361347" h="1159971" extrusionOk="0">
                <a:moveTo>
                  <a:pt x="0" y="0"/>
                </a:moveTo>
                <a:lnTo>
                  <a:pt x="1361347" y="0"/>
                </a:lnTo>
                <a:lnTo>
                  <a:pt x="1361347" y="1159971"/>
                </a:lnTo>
                <a:lnTo>
                  <a:pt x="0" y="1159971"/>
                </a:lnTo>
                <a:lnTo>
                  <a:pt x="0" y="0"/>
                </a:lnTo>
                <a:close/>
              </a:path>
            </a:pathLst>
          </a:custGeom>
          <a:blipFill rotWithShape="1">
            <a:blip r:embed="rId3">
              <a:alphaModFix/>
            </a:blip>
            <a:stretch>
              <a:fillRect r="-410464" b="-40890"/>
            </a:stretch>
          </a:blipFill>
          <a:ln>
            <a:noFill/>
          </a:ln>
        </p:spPr>
      </p:sp>
      <p:graphicFrame>
        <p:nvGraphicFramePr>
          <p:cNvPr id="5" name="Chart 4"/>
          <p:cNvGraphicFramePr/>
          <p:nvPr>
            <p:extLst/>
          </p:nvPr>
        </p:nvGraphicFramePr>
        <p:xfrm>
          <a:off x="259291" y="869328"/>
          <a:ext cx="11784255" cy="5925525"/>
        </p:xfrm>
        <a:graphic>
          <a:graphicData uri="http://schemas.openxmlformats.org/drawingml/2006/chart">
            <c:chart xmlns:c="http://schemas.openxmlformats.org/drawingml/2006/chart" xmlns:r="http://schemas.openxmlformats.org/officeDocument/2006/relationships" r:id="rId4"/>
          </a:graphicData>
        </a:graphic>
      </p:graphicFrame>
      <p:sp>
        <p:nvSpPr>
          <p:cNvPr id="6" name="Up Arrow 5"/>
          <p:cNvSpPr/>
          <p:nvPr/>
        </p:nvSpPr>
        <p:spPr>
          <a:xfrm>
            <a:off x="1894445" y="1762465"/>
            <a:ext cx="517236" cy="1850800"/>
          </a:xfrm>
          <a:prstGeom prst="upArrow">
            <a:avLst/>
          </a:prstGeom>
          <a:solidFill>
            <a:schemeClr val="bg1">
              <a:lumMod val="85000"/>
            </a:scheme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dirty="0">
              <a:ln>
                <a:noFill/>
              </a:ln>
              <a:solidFill>
                <a:srgbClr val="FFFFFF"/>
              </a:solidFill>
              <a:effectLst/>
              <a:uLnTx/>
              <a:uFillTx/>
              <a:latin typeface="Arial"/>
              <a:ea typeface="+mn-ea"/>
              <a:cs typeface="+mn-cs"/>
              <a:sym typeface="Arial"/>
            </a:endParaRPr>
          </a:p>
        </p:txBody>
      </p:sp>
      <p:sp>
        <p:nvSpPr>
          <p:cNvPr id="7" name="TextBox 6"/>
          <p:cNvSpPr txBox="1"/>
          <p:nvPr/>
        </p:nvSpPr>
        <p:spPr>
          <a:xfrm>
            <a:off x="1430296" y="803600"/>
            <a:ext cx="1445531" cy="954300"/>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Arial"/>
                <a:ea typeface="+mn-ea"/>
                <a:cs typeface="Arial"/>
                <a:sym typeface="Arial"/>
              </a:rPr>
              <a:t>+16% </a:t>
            </a:r>
          </a:p>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Arial"/>
                <a:ea typeface="+mn-ea"/>
                <a:cs typeface="Arial"/>
                <a:sym typeface="Arial"/>
              </a:rPr>
              <a:t>in number of clients</a:t>
            </a:r>
          </a:p>
        </p:txBody>
      </p:sp>
      <p:sp>
        <p:nvSpPr>
          <p:cNvPr id="13" name="Up Arrow 12"/>
          <p:cNvSpPr/>
          <p:nvPr/>
        </p:nvSpPr>
        <p:spPr>
          <a:xfrm>
            <a:off x="4011570" y="2308998"/>
            <a:ext cx="517236" cy="1621236"/>
          </a:xfrm>
          <a:prstGeom prst="upArrow">
            <a:avLst/>
          </a:prstGeom>
          <a:solidFill>
            <a:schemeClr val="bg1">
              <a:lumMod val="85000"/>
            </a:scheme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dirty="0">
              <a:ln>
                <a:noFill/>
              </a:ln>
              <a:solidFill>
                <a:srgbClr val="FFFFFF"/>
              </a:solidFill>
              <a:effectLst/>
              <a:uLnTx/>
              <a:uFillTx/>
              <a:latin typeface="Arial"/>
              <a:ea typeface="+mn-ea"/>
              <a:cs typeface="+mn-cs"/>
              <a:sym typeface="Arial"/>
            </a:endParaRPr>
          </a:p>
        </p:txBody>
      </p:sp>
      <p:sp>
        <p:nvSpPr>
          <p:cNvPr id="14" name="TextBox 13"/>
          <p:cNvSpPr txBox="1"/>
          <p:nvPr/>
        </p:nvSpPr>
        <p:spPr>
          <a:xfrm>
            <a:off x="3919507" y="1888743"/>
            <a:ext cx="670376" cy="379656"/>
          </a:xfrm>
          <a:prstGeom prst="rect">
            <a:avLst/>
          </a:prstGeom>
          <a:noFill/>
        </p:spPr>
        <p:txBody>
          <a:bodyPr wrap="non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Arial"/>
                <a:ea typeface="+mn-ea"/>
                <a:cs typeface="Arial"/>
                <a:sym typeface="Arial"/>
              </a:rPr>
              <a:t>+3%</a:t>
            </a:r>
          </a:p>
        </p:txBody>
      </p:sp>
      <p:sp>
        <p:nvSpPr>
          <p:cNvPr id="15" name="Up Arrow 14"/>
          <p:cNvSpPr/>
          <p:nvPr/>
        </p:nvSpPr>
        <p:spPr>
          <a:xfrm rot="10800000">
            <a:off x="6220870" y="3066179"/>
            <a:ext cx="517236" cy="1177708"/>
          </a:xfrm>
          <a:prstGeom prst="upArrow">
            <a:avLst/>
          </a:prstGeom>
          <a:solidFill>
            <a:schemeClr val="bg1">
              <a:lumMod val="8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dirty="0">
              <a:ln>
                <a:noFill/>
              </a:ln>
              <a:solidFill>
                <a:srgbClr val="FFFFFF"/>
              </a:solidFill>
              <a:effectLst/>
              <a:uLnTx/>
              <a:uFillTx/>
              <a:latin typeface="Arial"/>
              <a:ea typeface="+mn-ea"/>
              <a:cs typeface="+mn-cs"/>
              <a:sym typeface="Arial"/>
            </a:endParaRPr>
          </a:p>
        </p:txBody>
      </p:sp>
      <p:sp>
        <p:nvSpPr>
          <p:cNvPr id="16" name="TextBox 15"/>
          <p:cNvSpPr txBox="1"/>
          <p:nvPr/>
        </p:nvSpPr>
        <p:spPr>
          <a:xfrm>
            <a:off x="6143713" y="2637629"/>
            <a:ext cx="611065" cy="379656"/>
          </a:xfrm>
          <a:prstGeom prst="rect">
            <a:avLst/>
          </a:prstGeom>
          <a:noFill/>
        </p:spPr>
        <p:txBody>
          <a:bodyPr wrap="non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Arial"/>
                <a:ea typeface="+mn-ea"/>
                <a:cs typeface="Arial"/>
                <a:sym typeface="Arial"/>
              </a:rPr>
              <a:t>-6%</a:t>
            </a:r>
          </a:p>
        </p:txBody>
      </p:sp>
      <p:sp>
        <p:nvSpPr>
          <p:cNvPr id="17" name="Up Arrow 16"/>
          <p:cNvSpPr/>
          <p:nvPr/>
        </p:nvSpPr>
        <p:spPr>
          <a:xfrm>
            <a:off x="8380371" y="2381525"/>
            <a:ext cx="517236" cy="1541747"/>
          </a:xfrm>
          <a:prstGeom prst="upArrow">
            <a:avLst/>
          </a:prstGeom>
          <a:solidFill>
            <a:schemeClr val="bg1">
              <a:lumMod val="85000"/>
            </a:scheme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dirty="0">
              <a:ln>
                <a:noFill/>
              </a:ln>
              <a:solidFill>
                <a:srgbClr val="FFFFFF"/>
              </a:solidFill>
              <a:effectLst/>
              <a:uLnTx/>
              <a:uFillTx/>
              <a:latin typeface="Arial"/>
              <a:ea typeface="+mn-ea"/>
              <a:cs typeface="+mn-cs"/>
              <a:sym typeface="Arial"/>
            </a:endParaRPr>
          </a:p>
        </p:txBody>
      </p:sp>
      <p:sp>
        <p:nvSpPr>
          <p:cNvPr id="18" name="TextBox 17"/>
          <p:cNvSpPr txBox="1"/>
          <p:nvPr/>
        </p:nvSpPr>
        <p:spPr>
          <a:xfrm>
            <a:off x="8273289" y="1971156"/>
            <a:ext cx="670376" cy="379656"/>
          </a:xfrm>
          <a:prstGeom prst="rect">
            <a:avLst/>
          </a:prstGeom>
          <a:noFill/>
        </p:spPr>
        <p:txBody>
          <a:bodyPr wrap="non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Arial"/>
                <a:ea typeface="+mn-ea"/>
                <a:cs typeface="Arial"/>
                <a:sym typeface="Arial"/>
              </a:rPr>
              <a:t>+2%</a:t>
            </a:r>
          </a:p>
        </p:txBody>
      </p:sp>
      <p:sp>
        <p:nvSpPr>
          <p:cNvPr id="19" name="Up Arrow 18"/>
          <p:cNvSpPr/>
          <p:nvPr/>
        </p:nvSpPr>
        <p:spPr>
          <a:xfrm>
            <a:off x="10619595" y="2656437"/>
            <a:ext cx="517236" cy="1410329"/>
          </a:xfrm>
          <a:prstGeom prst="upArrow">
            <a:avLst/>
          </a:prstGeom>
          <a:solidFill>
            <a:schemeClr val="bg1">
              <a:lumMod val="85000"/>
            </a:scheme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dirty="0">
              <a:ln>
                <a:noFill/>
              </a:ln>
              <a:solidFill>
                <a:srgbClr val="FFFFFF"/>
              </a:solidFill>
              <a:effectLst/>
              <a:uLnTx/>
              <a:uFillTx/>
              <a:latin typeface="Arial"/>
              <a:ea typeface="+mn-ea"/>
              <a:cs typeface="+mn-cs"/>
              <a:sym typeface="Arial"/>
            </a:endParaRPr>
          </a:p>
        </p:txBody>
      </p:sp>
      <p:sp>
        <p:nvSpPr>
          <p:cNvPr id="20" name="TextBox 19"/>
          <p:cNvSpPr txBox="1"/>
          <p:nvPr/>
        </p:nvSpPr>
        <p:spPr>
          <a:xfrm>
            <a:off x="10512513" y="2236781"/>
            <a:ext cx="670376" cy="379656"/>
          </a:xfrm>
          <a:prstGeom prst="rect">
            <a:avLst/>
          </a:prstGeom>
          <a:noFill/>
        </p:spPr>
        <p:txBody>
          <a:bodyPr wrap="non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Arial"/>
                <a:ea typeface="+mn-ea"/>
                <a:cs typeface="Arial"/>
                <a:sym typeface="Arial"/>
              </a:rPr>
              <a:t>+2%</a:t>
            </a:r>
          </a:p>
        </p:txBody>
      </p:sp>
    </p:spTree>
    <p:extLst>
      <p:ext uri="{BB962C8B-B14F-4D97-AF65-F5344CB8AC3E}">
        <p14:creationId xmlns:p14="http://schemas.microsoft.com/office/powerpoint/2010/main" val="240878816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grpSp>
        <p:nvGrpSpPr>
          <p:cNvPr id="161" name="Google Shape;161;p27"/>
          <p:cNvGrpSpPr/>
          <p:nvPr/>
        </p:nvGrpSpPr>
        <p:grpSpPr>
          <a:xfrm rot="10800000">
            <a:off x="-552539" y="0"/>
            <a:ext cx="6696251" cy="982931"/>
            <a:chOff x="0" y="-38100"/>
            <a:chExt cx="2240178" cy="174617"/>
          </a:xfrm>
        </p:grpSpPr>
        <p:sp>
          <p:nvSpPr>
            <p:cNvPr id="162" name="Google Shape;162;p27"/>
            <p:cNvSpPr/>
            <p:nvPr/>
          </p:nvSpPr>
          <p:spPr>
            <a:xfrm>
              <a:off x="0" y="0"/>
              <a:ext cx="2240178" cy="136517"/>
            </a:xfrm>
            <a:custGeom>
              <a:avLst/>
              <a:gdLst/>
              <a:ahLst/>
              <a:cxnLst/>
              <a:rect l="l" t="t" r="r" b="b"/>
              <a:pathLst>
                <a:path w="2240178" h="136517" extrusionOk="0">
                  <a:moveTo>
                    <a:pt x="68259" y="0"/>
                  </a:moveTo>
                  <a:lnTo>
                    <a:pt x="2171919" y="0"/>
                  </a:lnTo>
                  <a:cubicBezTo>
                    <a:pt x="2190022" y="0"/>
                    <a:pt x="2207384" y="7192"/>
                    <a:pt x="2220185" y="19992"/>
                  </a:cubicBezTo>
                  <a:cubicBezTo>
                    <a:pt x="2232986" y="32793"/>
                    <a:pt x="2240178" y="50155"/>
                    <a:pt x="2240178" y="68259"/>
                  </a:cubicBezTo>
                  <a:lnTo>
                    <a:pt x="2240178" y="68259"/>
                  </a:lnTo>
                  <a:cubicBezTo>
                    <a:pt x="2240178" y="86362"/>
                    <a:pt x="2232986" y="103724"/>
                    <a:pt x="2220185" y="116525"/>
                  </a:cubicBezTo>
                  <a:cubicBezTo>
                    <a:pt x="2207384" y="129326"/>
                    <a:pt x="2190022" y="136517"/>
                    <a:pt x="2171919" y="136517"/>
                  </a:cubicBezTo>
                  <a:lnTo>
                    <a:pt x="68259" y="136517"/>
                  </a:lnTo>
                  <a:cubicBezTo>
                    <a:pt x="50155" y="136517"/>
                    <a:pt x="32793" y="129326"/>
                    <a:pt x="19992" y="116525"/>
                  </a:cubicBezTo>
                  <a:cubicBezTo>
                    <a:pt x="7192" y="103724"/>
                    <a:pt x="0" y="86362"/>
                    <a:pt x="0" y="68259"/>
                  </a:cubicBezTo>
                  <a:lnTo>
                    <a:pt x="0" y="68259"/>
                  </a:lnTo>
                  <a:cubicBezTo>
                    <a:pt x="0" y="50155"/>
                    <a:pt x="7192" y="32793"/>
                    <a:pt x="19992" y="19992"/>
                  </a:cubicBezTo>
                  <a:cubicBezTo>
                    <a:pt x="32793" y="7192"/>
                    <a:pt x="50155" y="0"/>
                    <a:pt x="68259" y="0"/>
                  </a:cubicBezTo>
                  <a:close/>
                </a:path>
              </a:pathLst>
            </a:custGeom>
            <a:gradFill>
              <a:gsLst>
                <a:gs pos="0">
                  <a:srgbClr val="02554C">
                    <a:alpha val="69803"/>
                  </a:srgbClr>
                </a:gs>
                <a:gs pos="50000">
                  <a:srgbClr val="00554A">
                    <a:alpha val="16470"/>
                  </a:srgbClr>
                </a:gs>
                <a:gs pos="100000">
                  <a:srgbClr val="0F554D">
                    <a:alpha val="0"/>
                  </a:srgbClr>
                </a:gs>
              </a:gsLst>
              <a:lin ang="0" scaled="0"/>
            </a:gradFill>
            <a:ln>
              <a:noFill/>
            </a:ln>
          </p:spPr>
          <p:txBody>
            <a:bodyPr spcFirstLastPara="1" wrap="square" lIns="60967" tIns="60967" rIns="60967" bIns="60967"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63" name="Google Shape;163;p27"/>
            <p:cNvSpPr txBox="1"/>
            <p:nvPr/>
          </p:nvSpPr>
          <p:spPr>
            <a:xfrm>
              <a:off x="0" y="-38100"/>
              <a:ext cx="2240100" cy="174600"/>
            </a:xfrm>
            <a:prstGeom prst="rect">
              <a:avLst/>
            </a:prstGeom>
            <a:noFill/>
            <a:ln>
              <a:noFill/>
            </a:ln>
          </p:spPr>
          <p:txBody>
            <a:bodyPr spcFirstLastPara="1" wrap="square" lIns="33867" tIns="33867" rIns="33867" bIns="33867" anchor="ctr" anchorCtr="0">
              <a:noAutofit/>
            </a:bodyPr>
            <a:lstStyle/>
            <a:p>
              <a:pPr marL="0" marR="0" lvl="0" indent="0" algn="ctr" defTabSz="1219170" rtl="0" eaLnBrk="1" fontAlgn="auto" latinLnBrk="0" hangingPunct="1">
                <a:lnSpc>
                  <a:spcPct val="147722"/>
                </a:lnSpc>
                <a:spcBef>
                  <a:spcPts val="0"/>
                </a:spcBef>
                <a:spcAft>
                  <a:spcPts val="0"/>
                </a:spcAft>
                <a:buClr>
                  <a:srgbClr val="000000"/>
                </a:buClr>
                <a:buSzTx/>
                <a:buFontTx/>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159" name="Google Shape;159;p27"/>
          <p:cNvSpPr txBox="1"/>
          <p:nvPr/>
        </p:nvSpPr>
        <p:spPr>
          <a:xfrm>
            <a:off x="384333" y="82683"/>
            <a:ext cx="4837921" cy="660630"/>
          </a:xfrm>
          <a:prstGeom prst="rect">
            <a:avLst/>
          </a:prstGeom>
          <a:noFill/>
          <a:ln>
            <a:noFill/>
          </a:ln>
        </p:spPr>
        <p:txBody>
          <a:bodyPr spcFirstLastPara="1" wrap="square" lIns="0" tIns="0" rIns="0" bIns="0" anchor="t" anchorCtr="0">
            <a:spAutoFit/>
          </a:bodyPr>
          <a:lstStyle/>
          <a:p>
            <a:pPr marL="0" marR="0" lvl="0" indent="0" algn="l" defTabSz="1219170" rtl="0" eaLnBrk="1" fontAlgn="auto" latinLnBrk="0" hangingPunct="1">
              <a:lnSpc>
                <a:spcPct val="115001"/>
              </a:lnSpc>
              <a:spcBef>
                <a:spcPts val="0"/>
              </a:spcBef>
              <a:spcAft>
                <a:spcPts val="0"/>
              </a:spcAft>
              <a:buClr>
                <a:srgbClr val="000000"/>
              </a:buClr>
              <a:buSzTx/>
              <a:buFontTx/>
              <a:buNone/>
              <a:tabLst/>
              <a:defRPr/>
            </a:pPr>
            <a:r>
              <a:rPr kumimoji="0" lang="en" sz="3733" b="1" i="0" u="none" strike="noStrike" kern="0" cap="none" spc="0" normalizeH="0" baseline="0" noProof="0" dirty="0">
                <a:ln>
                  <a:noFill/>
                </a:ln>
                <a:solidFill>
                  <a:srgbClr val="000000"/>
                </a:solidFill>
                <a:effectLst/>
                <a:uLnTx/>
                <a:uFillTx/>
                <a:latin typeface="Arial"/>
                <a:ea typeface="+mn-ea"/>
                <a:cs typeface="Arial"/>
                <a:sym typeface="Arial"/>
              </a:rPr>
              <a:t>Progress Since 2020</a:t>
            </a:r>
            <a:endParaRPr kumimoji="0" sz="3733"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60" name="Google Shape;160;p27"/>
          <p:cNvSpPr/>
          <p:nvPr/>
        </p:nvSpPr>
        <p:spPr>
          <a:xfrm>
            <a:off x="10978290" y="5807069"/>
            <a:ext cx="907565" cy="773315"/>
          </a:xfrm>
          <a:custGeom>
            <a:avLst/>
            <a:gdLst/>
            <a:ahLst/>
            <a:cxnLst/>
            <a:rect l="l" t="t" r="r" b="b"/>
            <a:pathLst>
              <a:path w="1361347" h="1159971" extrusionOk="0">
                <a:moveTo>
                  <a:pt x="0" y="0"/>
                </a:moveTo>
                <a:lnTo>
                  <a:pt x="1361347" y="0"/>
                </a:lnTo>
                <a:lnTo>
                  <a:pt x="1361347" y="1159971"/>
                </a:lnTo>
                <a:lnTo>
                  <a:pt x="0" y="1159971"/>
                </a:lnTo>
                <a:lnTo>
                  <a:pt x="0" y="0"/>
                </a:lnTo>
                <a:close/>
              </a:path>
            </a:pathLst>
          </a:custGeom>
          <a:blipFill rotWithShape="1">
            <a:blip r:embed="rId3">
              <a:alphaModFix/>
            </a:blip>
            <a:stretch>
              <a:fillRect r="-410464" b="-40890"/>
            </a:stretch>
          </a:blipFill>
          <a:ln>
            <a:noFill/>
          </a:ln>
        </p:spPr>
      </p:sp>
      <p:graphicFrame>
        <p:nvGraphicFramePr>
          <p:cNvPr id="4" name="Chart 3"/>
          <p:cNvGraphicFramePr/>
          <p:nvPr>
            <p:extLst/>
          </p:nvPr>
        </p:nvGraphicFramePr>
        <p:xfrm>
          <a:off x="384332" y="982932"/>
          <a:ext cx="11501523" cy="5418667"/>
        </p:xfrm>
        <a:graphic>
          <a:graphicData uri="http://schemas.openxmlformats.org/drawingml/2006/chart">
            <c:chart xmlns:c="http://schemas.openxmlformats.org/drawingml/2006/chart" xmlns:r="http://schemas.openxmlformats.org/officeDocument/2006/relationships" r:id="rId4"/>
          </a:graphicData>
        </a:graphic>
      </p:graphicFrame>
      <p:sp>
        <p:nvSpPr>
          <p:cNvPr id="21" name="Up Arrow 20"/>
          <p:cNvSpPr/>
          <p:nvPr/>
        </p:nvSpPr>
        <p:spPr>
          <a:xfrm>
            <a:off x="3431926" y="2348379"/>
            <a:ext cx="517236" cy="1500888"/>
          </a:xfrm>
          <a:prstGeom prst="upArrow">
            <a:avLst/>
          </a:prstGeom>
          <a:solidFill>
            <a:schemeClr val="bg1">
              <a:lumMod val="85000"/>
            </a:scheme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dirty="0">
              <a:ln>
                <a:noFill/>
              </a:ln>
              <a:solidFill>
                <a:srgbClr val="FFFFFF"/>
              </a:solidFill>
              <a:effectLst/>
              <a:uLnTx/>
              <a:uFillTx/>
              <a:latin typeface="Arial"/>
              <a:ea typeface="+mn-ea"/>
              <a:cs typeface="+mn-cs"/>
              <a:sym typeface="Arial"/>
            </a:endParaRPr>
          </a:p>
        </p:txBody>
      </p:sp>
      <p:sp>
        <p:nvSpPr>
          <p:cNvPr id="22" name="TextBox 21"/>
          <p:cNvSpPr txBox="1"/>
          <p:nvPr/>
        </p:nvSpPr>
        <p:spPr>
          <a:xfrm>
            <a:off x="796541" y="1857201"/>
            <a:ext cx="1691681" cy="1241622"/>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Arial"/>
                <a:ea typeface="+mn-ea"/>
                <a:cs typeface="Arial"/>
                <a:sym typeface="Arial"/>
              </a:rPr>
              <a:t>+8% </a:t>
            </a:r>
          </a:p>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Arial"/>
                <a:ea typeface="+mn-ea"/>
                <a:cs typeface="Arial"/>
                <a:sym typeface="Arial"/>
              </a:rPr>
              <a:t>in newly </a:t>
            </a:r>
          </a:p>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Arial"/>
                <a:ea typeface="+mn-ea"/>
                <a:cs typeface="Arial"/>
                <a:sym typeface="Arial"/>
              </a:rPr>
              <a:t>diagnosed clients</a:t>
            </a:r>
          </a:p>
        </p:txBody>
      </p:sp>
      <p:sp>
        <p:nvSpPr>
          <p:cNvPr id="23" name="TextBox 22"/>
          <p:cNvSpPr txBox="1"/>
          <p:nvPr/>
        </p:nvSpPr>
        <p:spPr>
          <a:xfrm>
            <a:off x="8561665" y="1968723"/>
            <a:ext cx="868220" cy="379656"/>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Arial"/>
                <a:ea typeface="+mn-ea"/>
                <a:cs typeface="Arial"/>
                <a:sym typeface="Arial"/>
              </a:rPr>
              <a:t>+12% </a:t>
            </a:r>
          </a:p>
        </p:txBody>
      </p:sp>
    </p:spTree>
    <p:extLst>
      <p:ext uri="{BB962C8B-B14F-4D97-AF65-F5344CB8AC3E}">
        <p14:creationId xmlns:p14="http://schemas.microsoft.com/office/powerpoint/2010/main" val="205538427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383"/>
        <p:cNvGrpSpPr/>
        <p:nvPr/>
      </p:nvGrpSpPr>
      <p:grpSpPr>
        <a:xfrm>
          <a:off x="0" y="0"/>
          <a:ext cx="0" cy="0"/>
          <a:chOff x="0" y="0"/>
          <a:chExt cx="0" cy="0"/>
        </a:xfrm>
      </p:grpSpPr>
      <p:grpSp>
        <p:nvGrpSpPr>
          <p:cNvPr id="384" name="Google Shape;384;p38"/>
          <p:cNvGrpSpPr/>
          <p:nvPr/>
        </p:nvGrpSpPr>
        <p:grpSpPr>
          <a:xfrm>
            <a:off x="-76710" y="6139000"/>
            <a:ext cx="12345419" cy="700912"/>
            <a:chOff x="0" y="-66675"/>
            <a:chExt cx="4877202" cy="276903"/>
          </a:xfrm>
        </p:grpSpPr>
        <p:sp>
          <p:nvSpPr>
            <p:cNvPr id="385" name="Google Shape;385;p38"/>
            <p:cNvSpPr/>
            <p:nvPr/>
          </p:nvSpPr>
          <p:spPr>
            <a:xfrm>
              <a:off x="0" y="0"/>
              <a:ext cx="4877202" cy="210228"/>
            </a:xfrm>
            <a:custGeom>
              <a:avLst/>
              <a:gdLst/>
              <a:ahLst/>
              <a:cxnLst/>
              <a:rect l="l" t="t" r="r" b="b"/>
              <a:pathLst>
                <a:path w="4877202" h="210228" extrusionOk="0">
                  <a:moveTo>
                    <a:pt x="0" y="0"/>
                  </a:moveTo>
                  <a:lnTo>
                    <a:pt x="4877202" y="0"/>
                  </a:lnTo>
                  <a:lnTo>
                    <a:pt x="4877202" y="210228"/>
                  </a:lnTo>
                  <a:lnTo>
                    <a:pt x="0" y="210228"/>
                  </a:lnTo>
                  <a:close/>
                </a:path>
              </a:pathLst>
            </a:custGeom>
            <a:solidFill>
              <a:srgbClr val="00564A"/>
            </a:solidFill>
            <a:ln>
              <a:noFill/>
            </a:ln>
          </p:spPr>
        </p:sp>
        <p:sp>
          <p:nvSpPr>
            <p:cNvPr id="386" name="Google Shape;386;p38"/>
            <p:cNvSpPr txBox="1"/>
            <p:nvPr/>
          </p:nvSpPr>
          <p:spPr>
            <a:xfrm>
              <a:off x="0" y="-66675"/>
              <a:ext cx="4877202" cy="276903"/>
            </a:xfrm>
            <a:prstGeom prst="rect">
              <a:avLst/>
            </a:prstGeom>
            <a:noFill/>
            <a:ln>
              <a:noFill/>
            </a:ln>
          </p:spPr>
          <p:txBody>
            <a:bodyPr spcFirstLastPara="1" wrap="square" lIns="33867" tIns="33867" rIns="33867" bIns="33867" anchor="ctr" anchorCtr="0">
              <a:noAutofit/>
            </a:bodyPr>
            <a:lstStyle/>
            <a:p>
              <a:pPr algn="ctr" defTabSz="1219170">
                <a:lnSpc>
                  <a:spcPct val="167777"/>
                </a:lnSpc>
                <a:buClr>
                  <a:srgbClr val="000000"/>
                </a:buClr>
              </a:pPr>
              <a:endParaRPr sz="1200" kern="0">
                <a:solidFill>
                  <a:srgbClr val="000000"/>
                </a:solidFill>
                <a:latin typeface="Calibri"/>
                <a:ea typeface="Calibri"/>
                <a:cs typeface="Calibri"/>
                <a:sym typeface="Calibri"/>
              </a:endParaRPr>
            </a:p>
          </p:txBody>
        </p:sp>
      </p:grpSp>
      <p:grpSp>
        <p:nvGrpSpPr>
          <p:cNvPr id="387" name="Google Shape;387;p38"/>
          <p:cNvGrpSpPr/>
          <p:nvPr/>
        </p:nvGrpSpPr>
        <p:grpSpPr>
          <a:xfrm>
            <a:off x="2864460" y="2339200"/>
            <a:ext cx="6298800" cy="727844"/>
            <a:chOff x="2200446" y="2014176"/>
            <a:chExt cx="4724100" cy="545883"/>
          </a:xfrm>
        </p:grpSpPr>
        <p:grpSp>
          <p:nvGrpSpPr>
            <p:cNvPr id="388" name="Google Shape;388;p38"/>
            <p:cNvGrpSpPr/>
            <p:nvPr/>
          </p:nvGrpSpPr>
          <p:grpSpPr>
            <a:xfrm>
              <a:off x="2363755" y="2014176"/>
              <a:ext cx="4397714" cy="486107"/>
              <a:chOff x="0" y="-38100"/>
              <a:chExt cx="2108811" cy="233100"/>
            </a:xfrm>
          </p:grpSpPr>
          <p:sp>
            <p:nvSpPr>
              <p:cNvPr id="389" name="Google Shape;389;p38"/>
              <p:cNvSpPr/>
              <p:nvPr/>
            </p:nvSpPr>
            <p:spPr>
              <a:xfrm>
                <a:off x="0" y="0"/>
                <a:ext cx="2108811" cy="194901"/>
              </a:xfrm>
              <a:custGeom>
                <a:avLst/>
                <a:gdLst/>
                <a:ahLst/>
                <a:cxnLst/>
                <a:rect l="l" t="t" r="r" b="b"/>
                <a:pathLst>
                  <a:path w="2108811" h="194901" extrusionOk="0">
                    <a:moveTo>
                      <a:pt x="88020" y="0"/>
                    </a:moveTo>
                    <a:lnTo>
                      <a:pt x="2020791" y="0"/>
                    </a:lnTo>
                    <a:cubicBezTo>
                      <a:pt x="2069403" y="0"/>
                      <a:pt x="2108811" y="39408"/>
                      <a:pt x="2108811" y="88020"/>
                    </a:cubicBezTo>
                    <a:lnTo>
                      <a:pt x="2108811" y="106881"/>
                    </a:lnTo>
                    <a:cubicBezTo>
                      <a:pt x="2108811" y="155493"/>
                      <a:pt x="2069403" y="194901"/>
                      <a:pt x="2020791" y="194901"/>
                    </a:cubicBezTo>
                    <a:lnTo>
                      <a:pt x="88020" y="194901"/>
                    </a:lnTo>
                    <a:cubicBezTo>
                      <a:pt x="39408" y="194901"/>
                      <a:pt x="0" y="155493"/>
                      <a:pt x="0" y="106881"/>
                    </a:cubicBezTo>
                    <a:lnTo>
                      <a:pt x="0" y="88020"/>
                    </a:lnTo>
                    <a:cubicBezTo>
                      <a:pt x="0" y="39408"/>
                      <a:pt x="39408" y="0"/>
                      <a:pt x="88020" y="0"/>
                    </a:cubicBezTo>
                    <a:close/>
                  </a:path>
                </a:pathLst>
              </a:custGeom>
              <a:gradFill>
                <a:gsLst>
                  <a:gs pos="0">
                    <a:srgbClr val="02554C">
                      <a:alpha val="60000"/>
                    </a:srgbClr>
                  </a:gs>
                  <a:gs pos="50000">
                    <a:srgbClr val="00554A">
                      <a:alpha val="14117"/>
                    </a:srgbClr>
                  </a:gs>
                  <a:gs pos="100000">
                    <a:srgbClr val="0F554D">
                      <a:alpha val="0"/>
                    </a:srgbClr>
                  </a:gs>
                </a:gsLst>
                <a:lin ang="0" scaled="0"/>
              </a:gradFill>
              <a:ln>
                <a:noFill/>
              </a:ln>
            </p:spPr>
            <p:txBody>
              <a:bodyPr spcFirstLastPara="1" wrap="square" lIns="60967" tIns="60967" rIns="60967" bIns="60967"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90" name="Google Shape;390;p38"/>
              <p:cNvSpPr txBox="1"/>
              <p:nvPr/>
            </p:nvSpPr>
            <p:spPr>
              <a:xfrm>
                <a:off x="0" y="-38100"/>
                <a:ext cx="2108700" cy="233100"/>
              </a:xfrm>
              <a:prstGeom prst="rect">
                <a:avLst/>
              </a:prstGeom>
              <a:noFill/>
              <a:ln>
                <a:noFill/>
              </a:ln>
            </p:spPr>
            <p:txBody>
              <a:bodyPr spcFirstLastPara="1" wrap="square" lIns="33867" tIns="33867" rIns="33867" bIns="33867" anchor="ctr" anchorCtr="0">
                <a:noAutofit/>
              </a:bodyPr>
              <a:lstStyle/>
              <a:p>
                <a:pPr algn="ctr" defTabSz="1219170">
                  <a:lnSpc>
                    <a:spcPct val="147722"/>
                  </a:lnSpc>
                  <a:buClr>
                    <a:srgbClr val="000000"/>
                  </a:buClr>
                </a:pPr>
                <a:endParaRPr sz="1200" kern="0">
                  <a:solidFill>
                    <a:srgbClr val="000000"/>
                  </a:solidFill>
                  <a:latin typeface="Calibri"/>
                  <a:ea typeface="Calibri"/>
                  <a:cs typeface="Calibri"/>
                  <a:sym typeface="Calibri"/>
                </a:endParaRPr>
              </a:p>
            </p:txBody>
          </p:sp>
        </p:grpSp>
        <p:sp>
          <p:nvSpPr>
            <p:cNvPr id="391" name="Google Shape;391;p38"/>
            <p:cNvSpPr txBox="1"/>
            <p:nvPr/>
          </p:nvSpPr>
          <p:spPr>
            <a:xfrm>
              <a:off x="2200446" y="2042994"/>
              <a:ext cx="4724100" cy="517065"/>
            </a:xfrm>
            <a:prstGeom prst="rect">
              <a:avLst/>
            </a:prstGeom>
            <a:noFill/>
            <a:ln>
              <a:noFill/>
            </a:ln>
          </p:spPr>
          <p:txBody>
            <a:bodyPr spcFirstLastPara="1" wrap="square" lIns="0" tIns="0" rIns="0" bIns="0" anchor="t" anchorCtr="0">
              <a:spAutoFit/>
            </a:bodyPr>
            <a:lstStyle/>
            <a:p>
              <a:pPr algn="ctr" defTabSz="1219170">
                <a:lnSpc>
                  <a:spcPct val="140000"/>
                </a:lnSpc>
                <a:buClr>
                  <a:srgbClr val="000000"/>
                </a:buClr>
              </a:pPr>
              <a:r>
                <a:rPr lang="en" sz="3200" b="1" kern="0" dirty="0">
                  <a:solidFill>
                    <a:srgbClr val="000000"/>
                  </a:solidFill>
                  <a:latin typeface="Poppins"/>
                  <a:ea typeface="Poppins"/>
                  <a:cs typeface="Poppins"/>
                  <a:sym typeface="Poppins"/>
                </a:rPr>
                <a:t>Contact Information</a:t>
              </a:r>
              <a:endParaRPr sz="3200" b="1" kern="0" dirty="0">
                <a:solidFill>
                  <a:srgbClr val="000000"/>
                </a:solidFill>
                <a:latin typeface="Arial"/>
                <a:cs typeface="Arial"/>
                <a:sym typeface="Arial"/>
              </a:endParaRPr>
            </a:p>
          </p:txBody>
        </p:sp>
      </p:grpSp>
      <p:sp>
        <p:nvSpPr>
          <p:cNvPr id="392" name="Google Shape;392;p38"/>
          <p:cNvSpPr/>
          <p:nvPr/>
        </p:nvSpPr>
        <p:spPr>
          <a:xfrm>
            <a:off x="609592" y="443182"/>
            <a:ext cx="4633005" cy="1089541"/>
          </a:xfrm>
          <a:custGeom>
            <a:avLst/>
            <a:gdLst/>
            <a:ahLst/>
            <a:cxnLst/>
            <a:rect l="l" t="t" r="r" b="b"/>
            <a:pathLst>
              <a:path w="6949507" h="1634312" extrusionOk="0">
                <a:moveTo>
                  <a:pt x="0" y="0"/>
                </a:moveTo>
                <a:lnTo>
                  <a:pt x="6949506" y="0"/>
                </a:lnTo>
                <a:lnTo>
                  <a:pt x="6949506" y="1634312"/>
                </a:lnTo>
                <a:lnTo>
                  <a:pt x="0" y="1634312"/>
                </a:lnTo>
                <a:lnTo>
                  <a:pt x="0" y="0"/>
                </a:lnTo>
                <a:close/>
              </a:path>
            </a:pathLst>
          </a:custGeom>
          <a:blipFill rotWithShape="1">
            <a:blip r:embed="rId3">
              <a:alphaModFix/>
            </a:blip>
            <a:stretch>
              <a:fillRect/>
            </a:stretch>
          </a:blipFill>
          <a:ln>
            <a:noFill/>
          </a:ln>
        </p:spPr>
      </p:sp>
      <p:grpSp>
        <p:nvGrpSpPr>
          <p:cNvPr id="393" name="Google Shape;393;p38"/>
          <p:cNvGrpSpPr/>
          <p:nvPr/>
        </p:nvGrpSpPr>
        <p:grpSpPr>
          <a:xfrm>
            <a:off x="907759" y="6417680"/>
            <a:ext cx="2444565" cy="332900"/>
            <a:chOff x="0" y="0"/>
            <a:chExt cx="4889131" cy="665799"/>
          </a:xfrm>
        </p:grpSpPr>
        <p:sp>
          <p:nvSpPr>
            <p:cNvPr id="394" name="Google Shape;394;p38"/>
            <p:cNvSpPr/>
            <p:nvPr/>
          </p:nvSpPr>
          <p:spPr>
            <a:xfrm>
              <a:off x="0" y="0"/>
              <a:ext cx="635428" cy="635428"/>
            </a:xfrm>
            <a:custGeom>
              <a:avLst/>
              <a:gdLst/>
              <a:ahLst/>
              <a:cxnLst/>
              <a:rect l="l" t="t" r="r" b="b"/>
              <a:pathLst>
                <a:path w="635428" h="635428" extrusionOk="0">
                  <a:moveTo>
                    <a:pt x="0" y="0"/>
                  </a:moveTo>
                  <a:lnTo>
                    <a:pt x="635428" y="0"/>
                  </a:lnTo>
                  <a:lnTo>
                    <a:pt x="635428" y="635428"/>
                  </a:lnTo>
                  <a:lnTo>
                    <a:pt x="0" y="635428"/>
                  </a:lnTo>
                  <a:lnTo>
                    <a:pt x="0" y="0"/>
                  </a:lnTo>
                  <a:close/>
                </a:path>
              </a:pathLst>
            </a:custGeom>
            <a:blipFill rotWithShape="1">
              <a:blip r:embed="rId4">
                <a:alphaModFix/>
              </a:blip>
              <a:stretch>
                <a:fillRect/>
              </a:stretch>
            </a:blipFill>
            <a:ln>
              <a:noFill/>
            </a:ln>
          </p:spPr>
        </p:sp>
        <p:sp>
          <p:nvSpPr>
            <p:cNvPr id="395" name="Google Shape;395;p38"/>
            <p:cNvSpPr txBox="1"/>
            <p:nvPr/>
          </p:nvSpPr>
          <p:spPr>
            <a:xfrm>
              <a:off x="751530" y="33702"/>
              <a:ext cx="4137601" cy="632097"/>
            </a:xfrm>
            <a:prstGeom prst="rect">
              <a:avLst/>
            </a:prstGeom>
            <a:noFill/>
            <a:ln>
              <a:noFill/>
            </a:ln>
          </p:spPr>
          <p:txBody>
            <a:bodyPr spcFirstLastPara="1" wrap="square" lIns="0" tIns="0" rIns="0" bIns="0" anchor="t" anchorCtr="0">
              <a:spAutoFit/>
            </a:bodyPr>
            <a:lstStyle/>
            <a:p>
              <a:pPr defTabSz="1219170">
                <a:lnSpc>
                  <a:spcPct val="140000"/>
                </a:lnSpc>
                <a:buClr>
                  <a:srgbClr val="000000"/>
                </a:buClr>
              </a:pPr>
              <a:r>
                <a:rPr lang="en" sz="1467" kern="0">
                  <a:solidFill>
                    <a:srgbClr val="FEFEFE"/>
                  </a:solidFill>
                  <a:latin typeface="Poppins"/>
                  <a:ea typeface="Poppins"/>
                  <a:cs typeface="Poppins"/>
                  <a:sym typeface="Poppins"/>
                </a:rPr>
                <a:t>ccbh.net</a:t>
              </a:r>
              <a:endParaRPr sz="933" kern="0">
                <a:solidFill>
                  <a:srgbClr val="000000"/>
                </a:solidFill>
                <a:latin typeface="Arial"/>
                <a:cs typeface="Arial"/>
                <a:sym typeface="Arial"/>
              </a:endParaRPr>
            </a:p>
          </p:txBody>
        </p:sp>
      </p:grpSp>
      <p:grpSp>
        <p:nvGrpSpPr>
          <p:cNvPr id="396" name="Google Shape;396;p38"/>
          <p:cNvGrpSpPr/>
          <p:nvPr/>
        </p:nvGrpSpPr>
        <p:grpSpPr>
          <a:xfrm>
            <a:off x="4537398" y="6417679"/>
            <a:ext cx="1995647" cy="349567"/>
            <a:chOff x="0" y="0"/>
            <a:chExt cx="3991292" cy="699133"/>
          </a:xfrm>
        </p:grpSpPr>
        <p:sp>
          <p:nvSpPr>
            <p:cNvPr id="397" name="Google Shape;397;p38"/>
            <p:cNvSpPr/>
            <p:nvPr/>
          </p:nvSpPr>
          <p:spPr>
            <a:xfrm>
              <a:off x="0" y="0"/>
              <a:ext cx="635428" cy="635428"/>
            </a:xfrm>
            <a:custGeom>
              <a:avLst/>
              <a:gdLst/>
              <a:ahLst/>
              <a:cxnLst/>
              <a:rect l="l" t="t" r="r" b="b"/>
              <a:pathLst>
                <a:path w="635428" h="635428" extrusionOk="0">
                  <a:moveTo>
                    <a:pt x="0" y="0"/>
                  </a:moveTo>
                  <a:lnTo>
                    <a:pt x="635428" y="0"/>
                  </a:lnTo>
                  <a:lnTo>
                    <a:pt x="635428" y="635428"/>
                  </a:lnTo>
                  <a:lnTo>
                    <a:pt x="0" y="635428"/>
                  </a:lnTo>
                  <a:lnTo>
                    <a:pt x="0" y="0"/>
                  </a:lnTo>
                  <a:close/>
                </a:path>
              </a:pathLst>
            </a:custGeom>
            <a:blipFill rotWithShape="1">
              <a:blip r:embed="rId5">
                <a:alphaModFix/>
              </a:blip>
              <a:stretch>
                <a:fillRect/>
              </a:stretch>
            </a:blipFill>
            <a:ln>
              <a:noFill/>
            </a:ln>
          </p:spPr>
        </p:sp>
        <p:sp>
          <p:nvSpPr>
            <p:cNvPr id="398" name="Google Shape;398;p38"/>
            <p:cNvSpPr txBox="1"/>
            <p:nvPr/>
          </p:nvSpPr>
          <p:spPr>
            <a:xfrm>
              <a:off x="751894" y="67036"/>
              <a:ext cx="3239398" cy="632097"/>
            </a:xfrm>
            <a:prstGeom prst="rect">
              <a:avLst/>
            </a:prstGeom>
            <a:noFill/>
            <a:ln>
              <a:noFill/>
            </a:ln>
          </p:spPr>
          <p:txBody>
            <a:bodyPr spcFirstLastPara="1" wrap="square" lIns="0" tIns="0" rIns="0" bIns="0" anchor="t" anchorCtr="0">
              <a:spAutoFit/>
            </a:bodyPr>
            <a:lstStyle/>
            <a:p>
              <a:pPr defTabSz="1219170">
                <a:lnSpc>
                  <a:spcPct val="140000"/>
                </a:lnSpc>
                <a:buClr>
                  <a:srgbClr val="000000"/>
                </a:buClr>
              </a:pPr>
              <a:r>
                <a:rPr lang="en" sz="1467" kern="0">
                  <a:solidFill>
                    <a:srgbClr val="FFFFFF"/>
                  </a:solidFill>
                  <a:latin typeface="Poppins"/>
                  <a:ea typeface="Poppins"/>
                  <a:cs typeface="Poppins"/>
                  <a:sym typeface="Poppins"/>
                </a:rPr>
                <a:t>216.201.2000</a:t>
              </a:r>
              <a:endParaRPr sz="933" kern="0">
                <a:solidFill>
                  <a:srgbClr val="000000"/>
                </a:solidFill>
                <a:latin typeface="Arial"/>
                <a:cs typeface="Arial"/>
                <a:sym typeface="Arial"/>
              </a:endParaRPr>
            </a:p>
          </p:txBody>
        </p:sp>
      </p:grpSp>
      <p:grpSp>
        <p:nvGrpSpPr>
          <p:cNvPr id="399" name="Google Shape;399;p38"/>
          <p:cNvGrpSpPr/>
          <p:nvPr/>
        </p:nvGrpSpPr>
        <p:grpSpPr>
          <a:xfrm>
            <a:off x="7718098" y="6417679"/>
            <a:ext cx="3850578" cy="332900"/>
            <a:chOff x="0" y="0"/>
            <a:chExt cx="7701156" cy="665799"/>
          </a:xfrm>
        </p:grpSpPr>
        <p:sp>
          <p:nvSpPr>
            <p:cNvPr id="400" name="Google Shape;400;p38"/>
            <p:cNvSpPr/>
            <p:nvPr/>
          </p:nvSpPr>
          <p:spPr>
            <a:xfrm>
              <a:off x="0" y="0"/>
              <a:ext cx="635428" cy="635428"/>
            </a:xfrm>
            <a:custGeom>
              <a:avLst/>
              <a:gdLst/>
              <a:ahLst/>
              <a:cxnLst/>
              <a:rect l="l" t="t" r="r" b="b"/>
              <a:pathLst>
                <a:path w="635428" h="635428" extrusionOk="0">
                  <a:moveTo>
                    <a:pt x="0" y="0"/>
                  </a:moveTo>
                  <a:lnTo>
                    <a:pt x="635428" y="0"/>
                  </a:lnTo>
                  <a:lnTo>
                    <a:pt x="635428" y="635428"/>
                  </a:lnTo>
                  <a:lnTo>
                    <a:pt x="0" y="635428"/>
                  </a:lnTo>
                  <a:lnTo>
                    <a:pt x="0" y="0"/>
                  </a:lnTo>
                  <a:close/>
                </a:path>
              </a:pathLst>
            </a:custGeom>
            <a:blipFill rotWithShape="1">
              <a:blip r:embed="rId6">
                <a:alphaModFix/>
              </a:blip>
              <a:stretch>
                <a:fillRect/>
              </a:stretch>
            </a:blipFill>
            <a:ln>
              <a:noFill/>
            </a:ln>
          </p:spPr>
        </p:sp>
        <p:sp>
          <p:nvSpPr>
            <p:cNvPr id="401" name="Google Shape;401;p38"/>
            <p:cNvSpPr txBox="1"/>
            <p:nvPr/>
          </p:nvSpPr>
          <p:spPr>
            <a:xfrm>
              <a:off x="752254" y="33702"/>
              <a:ext cx="6948902" cy="632097"/>
            </a:xfrm>
            <a:prstGeom prst="rect">
              <a:avLst/>
            </a:prstGeom>
            <a:noFill/>
            <a:ln>
              <a:noFill/>
            </a:ln>
          </p:spPr>
          <p:txBody>
            <a:bodyPr spcFirstLastPara="1" wrap="square" lIns="0" tIns="0" rIns="0" bIns="0" anchor="t" anchorCtr="0">
              <a:spAutoFit/>
            </a:bodyPr>
            <a:lstStyle/>
            <a:p>
              <a:pPr defTabSz="1219170">
                <a:lnSpc>
                  <a:spcPct val="140000"/>
                </a:lnSpc>
                <a:buClr>
                  <a:srgbClr val="000000"/>
                </a:buClr>
              </a:pPr>
              <a:r>
                <a:rPr lang="en" sz="1467" kern="0">
                  <a:solidFill>
                    <a:srgbClr val="FFFFFF"/>
                  </a:solidFill>
                  <a:latin typeface="Poppins"/>
                  <a:ea typeface="Poppins"/>
                  <a:cs typeface="Poppins"/>
                  <a:sym typeface="Poppins"/>
                </a:rPr>
                <a:t>5550 Venture Drive, Parma, OH 44130</a:t>
              </a:r>
              <a:endParaRPr sz="933" kern="0">
                <a:solidFill>
                  <a:srgbClr val="000000"/>
                </a:solidFill>
                <a:latin typeface="Arial"/>
                <a:cs typeface="Arial"/>
                <a:sym typeface="Arial"/>
              </a:endParaRPr>
            </a:p>
          </p:txBody>
        </p:sp>
      </p:grpSp>
      <p:sp>
        <p:nvSpPr>
          <p:cNvPr id="402" name="Google Shape;402;p38"/>
          <p:cNvSpPr txBox="1"/>
          <p:nvPr/>
        </p:nvSpPr>
        <p:spPr>
          <a:xfrm>
            <a:off x="3243393" y="3313203"/>
            <a:ext cx="4959600" cy="1419600"/>
          </a:xfrm>
          <a:prstGeom prst="rect">
            <a:avLst/>
          </a:prstGeom>
          <a:noFill/>
          <a:ln>
            <a:noFill/>
          </a:ln>
        </p:spPr>
        <p:txBody>
          <a:bodyPr spcFirstLastPara="1" wrap="square" lIns="121900" tIns="121900" rIns="121900" bIns="121900" anchor="t" anchorCtr="0">
            <a:noAutofit/>
          </a:bodyPr>
          <a:lstStyle/>
          <a:p>
            <a:pPr algn="ctr" defTabSz="1219170">
              <a:buClr>
                <a:srgbClr val="000000"/>
              </a:buClr>
            </a:pPr>
            <a:r>
              <a:rPr lang="en-US" sz="2667" kern="0" dirty="0">
                <a:solidFill>
                  <a:srgbClr val="000000"/>
                </a:solidFill>
                <a:latin typeface="Helvetica Neue"/>
                <a:ea typeface="Helvetica Neue"/>
                <a:cs typeface="Helvetica Neue"/>
                <a:sym typeface="Helvetica Neue"/>
              </a:rPr>
              <a:t>Alisha Cassady, MPH</a:t>
            </a:r>
            <a:endParaRPr sz="2667" kern="0" dirty="0">
              <a:solidFill>
                <a:srgbClr val="000000"/>
              </a:solidFill>
              <a:latin typeface="Helvetica Neue"/>
              <a:ea typeface="Helvetica Neue"/>
              <a:cs typeface="Helvetica Neue"/>
              <a:sym typeface="Helvetica Neue"/>
            </a:endParaRPr>
          </a:p>
          <a:p>
            <a:pPr algn="ctr" defTabSz="1219170">
              <a:buClr>
                <a:srgbClr val="000000"/>
              </a:buClr>
            </a:pPr>
            <a:r>
              <a:rPr lang="en-US" sz="2667" kern="0" dirty="0">
                <a:solidFill>
                  <a:srgbClr val="000000"/>
                </a:solidFill>
                <a:latin typeface="Helvetica Neue"/>
                <a:ea typeface="Helvetica Neue"/>
                <a:cs typeface="Helvetica Neue"/>
                <a:sym typeface="Helvetica Neue"/>
              </a:rPr>
              <a:t>Epidemiologist, HIV/STI</a:t>
            </a:r>
            <a:endParaRPr sz="2667" kern="0" dirty="0">
              <a:solidFill>
                <a:srgbClr val="000000"/>
              </a:solidFill>
              <a:latin typeface="Helvetica Neue"/>
              <a:ea typeface="Helvetica Neue"/>
              <a:cs typeface="Helvetica Neue"/>
              <a:sym typeface="Helvetica Neue"/>
            </a:endParaRPr>
          </a:p>
          <a:p>
            <a:pPr algn="ctr" defTabSz="1219170">
              <a:buClr>
                <a:srgbClr val="000000"/>
              </a:buClr>
            </a:pPr>
            <a:r>
              <a:rPr lang="en-US" sz="2667" kern="0" dirty="0">
                <a:solidFill>
                  <a:srgbClr val="000000"/>
                </a:solidFill>
                <a:latin typeface="Helvetica Neue"/>
                <a:ea typeface="Helvetica Neue"/>
                <a:cs typeface="Helvetica Neue"/>
                <a:sym typeface="Helvetica Neue"/>
              </a:rPr>
              <a:t>216.201.2001 ext.1642</a:t>
            </a:r>
            <a:endParaRPr sz="2667" kern="0" dirty="0">
              <a:solidFill>
                <a:srgbClr val="000000"/>
              </a:solidFill>
              <a:latin typeface="Helvetica Neue"/>
              <a:ea typeface="Helvetica Neue"/>
              <a:cs typeface="Helvetica Neue"/>
              <a:sym typeface="Helvetica Neue"/>
            </a:endParaRPr>
          </a:p>
          <a:p>
            <a:pPr algn="ctr" defTabSz="1219170">
              <a:buClr>
                <a:srgbClr val="000000"/>
              </a:buClr>
            </a:pPr>
            <a:r>
              <a:rPr lang="en" sz="2667" kern="0" dirty="0">
                <a:solidFill>
                  <a:srgbClr val="000000"/>
                </a:solidFill>
                <a:latin typeface="Helvetica Neue"/>
                <a:ea typeface="Helvetica Neue"/>
                <a:cs typeface="Helvetica Neue"/>
                <a:sym typeface="Helvetica Neue"/>
                <a:hlinkClick r:id="rId7"/>
              </a:rPr>
              <a:t>acassady@ccbh.net</a:t>
            </a:r>
            <a:r>
              <a:rPr lang="en" sz="2667" kern="0" dirty="0">
                <a:solidFill>
                  <a:srgbClr val="000000"/>
                </a:solidFill>
                <a:latin typeface="Helvetica Neue"/>
                <a:ea typeface="Helvetica Neue"/>
                <a:cs typeface="Helvetica Neue"/>
                <a:sym typeface="Helvetica Neue"/>
              </a:rPr>
              <a:t> </a:t>
            </a:r>
            <a:endParaRPr sz="2667" kern="0" dirty="0">
              <a:solidFill>
                <a:srgbClr val="000000"/>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130503625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Google Shape;308;p33"/>
          <p:cNvSpPr txBox="1"/>
          <p:nvPr/>
        </p:nvSpPr>
        <p:spPr>
          <a:xfrm>
            <a:off x="759040" y="520142"/>
            <a:ext cx="5163200" cy="802207"/>
          </a:xfrm>
          <a:prstGeom prst="rect">
            <a:avLst/>
          </a:prstGeom>
          <a:noFill/>
          <a:ln>
            <a:noFill/>
          </a:ln>
        </p:spPr>
        <p:txBody>
          <a:bodyPr spcFirstLastPara="1" wrap="square" lIns="0" tIns="0" rIns="0" bIns="0" anchor="t" anchorCtr="0">
            <a:spAutoFit/>
          </a:bodyPr>
          <a:lstStyle/>
          <a:p>
            <a:pPr>
              <a:lnSpc>
                <a:spcPct val="115001"/>
              </a:lnSpc>
            </a:pPr>
            <a:r>
              <a:rPr lang="en" sz="4533" b="1" dirty="0" smtClean="0">
                <a:solidFill>
                  <a:srgbClr val="00564A"/>
                </a:solidFill>
              </a:rPr>
              <a:t>Questions?</a:t>
            </a:r>
            <a:endParaRPr sz="933" dirty="0"/>
          </a:p>
        </p:txBody>
      </p:sp>
      <p:sp>
        <p:nvSpPr>
          <p:cNvPr id="310" name="Google Shape;310;p33"/>
          <p:cNvSpPr/>
          <p:nvPr/>
        </p:nvSpPr>
        <p:spPr>
          <a:xfrm>
            <a:off x="10978290" y="5807069"/>
            <a:ext cx="907565" cy="773315"/>
          </a:xfrm>
          <a:custGeom>
            <a:avLst/>
            <a:gdLst/>
            <a:ahLst/>
            <a:cxnLst/>
            <a:rect l="l" t="t" r="r" b="b"/>
            <a:pathLst>
              <a:path w="1361347" h="1159971" extrusionOk="0">
                <a:moveTo>
                  <a:pt x="0" y="0"/>
                </a:moveTo>
                <a:lnTo>
                  <a:pt x="1361347" y="0"/>
                </a:lnTo>
                <a:lnTo>
                  <a:pt x="1361347" y="1159971"/>
                </a:lnTo>
                <a:lnTo>
                  <a:pt x="0" y="1159971"/>
                </a:lnTo>
                <a:lnTo>
                  <a:pt x="0" y="0"/>
                </a:lnTo>
                <a:close/>
              </a:path>
            </a:pathLst>
          </a:custGeom>
          <a:blipFill rotWithShape="1">
            <a:blip r:embed="rId3">
              <a:alphaModFix/>
            </a:blip>
            <a:stretch>
              <a:fillRect r="-410464" b="-40890"/>
            </a:stretch>
          </a:blipFill>
          <a:ln>
            <a:noFill/>
          </a:ln>
        </p:spPr>
      </p:sp>
      <p:grpSp>
        <p:nvGrpSpPr>
          <p:cNvPr id="311" name="Google Shape;311;p33"/>
          <p:cNvGrpSpPr/>
          <p:nvPr/>
        </p:nvGrpSpPr>
        <p:grpSpPr>
          <a:xfrm rot="10800000">
            <a:off x="-707543" y="6357710"/>
            <a:ext cx="8363840" cy="645423"/>
            <a:chOff x="0" y="-38100"/>
            <a:chExt cx="1770050" cy="255000"/>
          </a:xfrm>
        </p:grpSpPr>
        <p:sp>
          <p:nvSpPr>
            <p:cNvPr id="312" name="Google Shape;312;p33"/>
            <p:cNvSpPr/>
            <p:nvPr/>
          </p:nvSpPr>
          <p:spPr>
            <a:xfrm>
              <a:off x="0" y="0"/>
              <a:ext cx="1770050" cy="216889"/>
            </a:xfrm>
            <a:custGeom>
              <a:avLst/>
              <a:gdLst/>
              <a:ahLst/>
              <a:cxnLst/>
              <a:rect l="l" t="t" r="r" b="b"/>
              <a:pathLst>
                <a:path w="1770050" h="216889" extrusionOk="0">
                  <a:moveTo>
                    <a:pt x="108444" y="0"/>
                  </a:moveTo>
                  <a:lnTo>
                    <a:pt x="1661606" y="0"/>
                  </a:lnTo>
                  <a:cubicBezTo>
                    <a:pt x="1690367" y="0"/>
                    <a:pt x="1717951" y="11425"/>
                    <a:pt x="1738288" y="31763"/>
                  </a:cubicBezTo>
                  <a:cubicBezTo>
                    <a:pt x="1758625" y="52100"/>
                    <a:pt x="1770050" y="79683"/>
                    <a:pt x="1770050" y="108444"/>
                  </a:cubicBezTo>
                  <a:lnTo>
                    <a:pt x="1770050" y="108444"/>
                  </a:lnTo>
                  <a:cubicBezTo>
                    <a:pt x="1770050" y="137206"/>
                    <a:pt x="1758625" y="164789"/>
                    <a:pt x="1738288" y="185126"/>
                  </a:cubicBezTo>
                  <a:cubicBezTo>
                    <a:pt x="1717951" y="205463"/>
                    <a:pt x="1690367" y="216889"/>
                    <a:pt x="1661606" y="216889"/>
                  </a:cubicBezTo>
                  <a:lnTo>
                    <a:pt x="108444" y="216889"/>
                  </a:lnTo>
                  <a:cubicBezTo>
                    <a:pt x="79683" y="216889"/>
                    <a:pt x="52100" y="205463"/>
                    <a:pt x="31763" y="185126"/>
                  </a:cubicBezTo>
                  <a:cubicBezTo>
                    <a:pt x="11425" y="164789"/>
                    <a:pt x="0" y="137206"/>
                    <a:pt x="0" y="108444"/>
                  </a:cubicBezTo>
                  <a:lnTo>
                    <a:pt x="0" y="108444"/>
                  </a:lnTo>
                  <a:cubicBezTo>
                    <a:pt x="0" y="79683"/>
                    <a:pt x="11425" y="52100"/>
                    <a:pt x="31763" y="31763"/>
                  </a:cubicBezTo>
                  <a:cubicBezTo>
                    <a:pt x="52100" y="11425"/>
                    <a:pt x="79683" y="0"/>
                    <a:pt x="108444" y="0"/>
                  </a:cubicBezTo>
                  <a:close/>
                </a:path>
              </a:pathLst>
            </a:custGeom>
            <a:gradFill>
              <a:gsLst>
                <a:gs pos="0">
                  <a:srgbClr val="02554C">
                    <a:alpha val="69803"/>
                  </a:srgbClr>
                </a:gs>
                <a:gs pos="50000">
                  <a:srgbClr val="00554A">
                    <a:alpha val="16470"/>
                  </a:srgbClr>
                </a:gs>
                <a:gs pos="100000">
                  <a:srgbClr val="0F554D">
                    <a:alpha val="0"/>
                  </a:srgbClr>
                </a:gs>
              </a:gsLst>
              <a:lin ang="0" scaled="0"/>
            </a:gradFill>
            <a:ln>
              <a:noFill/>
            </a:ln>
          </p:spPr>
          <p:txBody>
            <a:bodyPr spcFirstLastPara="1" wrap="square" lIns="60967" tIns="60967" rIns="60967" bIns="60967" anchor="ctr" anchorCtr="0">
              <a:noAutofit/>
            </a:bodyPr>
            <a:lstStyle/>
            <a:p>
              <a:endParaRPr sz="2400"/>
            </a:p>
          </p:txBody>
        </p:sp>
        <p:sp>
          <p:nvSpPr>
            <p:cNvPr id="313" name="Google Shape;313;p33"/>
            <p:cNvSpPr txBox="1"/>
            <p:nvPr/>
          </p:nvSpPr>
          <p:spPr>
            <a:xfrm>
              <a:off x="0" y="-38100"/>
              <a:ext cx="1770000" cy="255000"/>
            </a:xfrm>
            <a:prstGeom prst="rect">
              <a:avLst/>
            </a:prstGeom>
            <a:noFill/>
            <a:ln>
              <a:noFill/>
            </a:ln>
          </p:spPr>
          <p:txBody>
            <a:bodyPr spcFirstLastPara="1" wrap="square" lIns="33867" tIns="33867" rIns="33867" bIns="33867" anchor="ctr" anchorCtr="0">
              <a:noAutofit/>
            </a:bodyPr>
            <a:lstStyle/>
            <a:p>
              <a:pPr algn="ctr">
                <a:lnSpc>
                  <a:spcPct val="147722"/>
                </a:lnSpc>
              </a:pPr>
              <a:endParaRPr sz="1200">
                <a:solidFill>
                  <a:schemeClr val="dk1"/>
                </a:solidFill>
                <a:latin typeface="Calibri"/>
                <a:ea typeface="Calibri"/>
                <a:cs typeface="Calibri"/>
                <a:sym typeface="Calibri"/>
              </a:endParaRPr>
            </a:p>
          </p:txBody>
        </p:sp>
      </p:grpSp>
      <p:pic>
        <p:nvPicPr>
          <p:cNvPr id="2" name="Picture 1" descr="Diario de una au pair: 20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57083" y="1397977"/>
            <a:ext cx="3173474" cy="4615962"/>
          </a:xfrm>
          <a:prstGeom prst="rect">
            <a:avLst/>
          </a:prstGeom>
        </p:spPr>
      </p:pic>
    </p:spTree>
    <p:extLst>
      <p:ext uri="{BB962C8B-B14F-4D97-AF65-F5344CB8AC3E}">
        <p14:creationId xmlns:p14="http://schemas.microsoft.com/office/powerpoint/2010/main" val="16259068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grpSp>
        <p:nvGrpSpPr>
          <p:cNvPr id="129" name="Google Shape;129;p25"/>
          <p:cNvGrpSpPr/>
          <p:nvPr/>
        </p:nvGrpSpPr>
        <p:grpSpPr>
          <a:xfrm>
            <a:off x="-76709" y="6139005"/>
            <a:ext cx="12345173" cy="700897"/>
            <a:chOff x="0" y="-66675"/>
            <a:chExt cx="4877202" cy="276903"/>
          </a:xfrm>
        </p:grpSpPr>
        <p:sp>
          <p:nvSpPr>
            <p:cNvPr id="130" name="Google Shape;130;p25"/>
            <p:cNvSpPr/>
            <p:nvPr/>
          </p:nvSpPr>
          <p:spPr>
            <a:xfrm>
              <a:off x="0" y="0"/>
              <a:ext cx="4877202" cy="210228"/>
            </a:xfrm>
            <a:custGeom>
              <a:avLst/>
              <a:gdLst/>
              <a:ahLst/>
              <a:cxnLst/>
              <a:rect l="l" t="t" r="r" b="b"/>
              <a:pathLst>
                <a:path w="4877202" h="210228" extrusionOk="0">
                  <a:moveTo>
                    <a:pt x="0" y="0"/>
                  </a:moveTo>
                  <a:lnTo>
                    <a:pt x="4877202" y="0"/>
                  </a:lnTo>
                  <a:lnTo>
                    <a:pt x="4877202" y="210228"/>
                  </a:lnTo>
                  <a:lnTo>
                    <a:pt x="0" y="210228"/>
                  </a:lnTo>
                  <a:close/>
                </a:path>
              </a:pathLst>
            </a:custGeom>
            <a:solidFill>
              <a:srgbClr val="125A4F"/>
            </a:solidFill>
            <a:ln>
              <a:noFill/>
            </a:ln>
          </p:spPr>
        </p:sp>
        <p:sp>
          <p:nvSpPr>
            <p:cNvPr id="131" name="Google Shape;131;p25"/>
            <p:cNvSpPr txBox="1"/>
            <p:nvPr/>
          </p:nvSpPr>
          <p:spPr>
            <a:xfrm>
              <a:off x="0" y="-66675"/>
              <a:ext cx="4877100" cy="276900"/>
            </a:xfrm>
            <a:prstGeom prst="rect">
              <a:avLst/>
            </a:prstGeom>
            <a:noFill/>
            <a:ln>
              <a:noFill/>
            </a:ln>
          </p:spPr>
          <p:txBody>
            <a:bodyPr spcFirstLastPara="1" wrap="square" lIns="33867" tIns="33867" rIns="33867" bIns="33867" anchor="ctr" anchorCtr="0">
              <a:noAutofit/>
            </a:bodyPr>
            <a:lstStyle/>
            <a:p>
              <a:pPr marL="0" marR="0" lvl="0" indent="0" algn="ctr" defTabSz="1219170" rtl="0" eaLnBrk="1" fontAlgn="auto" latinLnBrk="0" hangingPunct="1">
                <a:lnSpc>
                  <a:spcPct val="167777"/>
                </a:lnSpc>
                <a:spcBef>
                  <a:spcPts val="0"/>
                </a:spcBef>
                <a:spcAft>
                  <a:spcPts val="0"/>
                </a:spcAft>
                <a:buClr>
                  <a:srgbClr val="000000"/>
                </a:buClr>
                <a:buSzTx/>
                <a:buFontTx/>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132" name="Google Shape;132;p25"/>
          <p:cNvSpPr/>
          <p:nvPr/>
        </p:nvSpPr>
        <p:spPr>
          <a:xfrm>
            <a:off x="609592" y="356182"/>
            <a:ext cx="4633005" cy="1089541"/>
          </a:xfrm>
          <a:custGeom>
            <a:avLst/>
            <a:gdLst/>
            <a:ahLst/>
            <a:cxnLst/>
            <a:rect l="l" t="t" r="r" b="b"/>
            <a:pathLst>
              <a:path w="6949507" h="1634312" extrusionOk="0">
                <a:moveTo>
                  <a:pt x="0" y="0"/>
                </a:moveTo>
                <a:lnTo>
                  <a:pt x="6949506" y="0"/>
                </a:lnTo>
                <a:lnTo>
                  <a:pt x="6949506" y="1634312"/>
                </a:lnTo>
                <a:lnTo>
                  <a:pt x="0" y="1634312"/>
                </a:lnTo>
                <a:lnTo>
                  <a:pt x="0" y="0"/>
                </a:lnTo>
                <a:close/>
              </a:path>
            </a:pathLst>
          </a:custGeom>
          <a:blipFill rotWithShape="1">
            <a:blip r:embed="rId3">
              <a:alphaModFix/>
            </a:blip>
            <a:stretch>
              <a:fillRect/>
            </a:stretch>
          </a:blipFill>
          <a:ln>
            <a:noFill/>
          </a:ln>
        </p:spPr>
      </p:sp>
      <p:sp>
        <p:nvSpPr>
          <p:cNvPr id="133" name="Google Shape;133;p25"/>
          <p:cNvSpPr txBox="1"/>
          <p:nvPr/>
        </p:nvSpPr>
        <p:spPr>
          <a:xfrm>
            <a:off x="1604182" y="2409233"/>
            <a:ext cx="9606009" cy="1654940"/>
          </a:xfrm>
          <a:prstGeom prst="rect">
            <a:avLst/>
          </a:prstGeom>
          <a:noFill/>
          <a:ln>
            <a:noFill/>
          </a:ln>
        </p:spPr>
        <p:txBody>
          <a:bodyPr spcFirstLastPara="1" wrap="square" lIns="0" tIns="0" rIns="0" bIns="0" anchor="t" anchorCtr="0">
            <a:spAutoFit/>
          </a:bodyPr>
          <a:lstStyle/>
          <a:p>
            <a:pPr marL="0" marR="0" lvl="0" indent="0" algn="l" defTabSz="1219170" rtl="0" eaLnBrk="1" fontAlgn="auto" latinLnBrk="0" hangingPunct="1">
              <a:lnSpc>
                <a:spcPct val="109000"/>
              </a:lnSpc>
              <a:spcBef>
                <a:spcPts val="0"/>
              </a:spcBef>
              <a:spcAft>
                <a:spcPts val="0"/>
              </a:spcAft>
              <a:buClr>
                <a:srgbClr val="000000"/>
              </a:buClr>
              <a:buSzTx/>
              <a:buFontTx/>
              <a:buNone/>
              <a:tabLst/>
              <a:defRPr/>
            </a:pPr>
            <a:r>
              <a:rPr kumimoji="0" lang="en" sz="4933" b="1" i="0" u="none" strike="noStrike" kern="0" cap="none" spc="0" normalizeH="0" baseline="0" noProof="0" dirty="0" smtClean="0">
                <a:ln>
                  <a:noFill/>
                </a:ln>
                <a:solidFill>
                  <a:srgbClr val="000000"/>
                </a:solidFill>
                <a:effectLst/>
                <a:uLnTx/>
                <a:uFillTx/>
                <a:latin typeface="Arial"/>
                <a:ea typeface="+mn-ea"/>
                <a:cs typeface="Arial"/>
                <a:sym typeface="Arial"/>
              </a:rPr>
              <a:t>Clinical Quality Management (CQM)</a:t>
            </a:r>
            <a:endParaRPr kumimoji="0" sz="133"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34" name="Google Shape;134;p25"/>
          <p:cNvSpPr txBox="1"/>
          <p:nvPr/>
        </p:nvSpPr>
        <p:spPr>
          <a:xfrm>
            <a:off x="1604159" y="4414759"/>
            <a:ext cx="8375110" cy="1723549"/>
          </a:xfrm>
          <a:prstGeom prst="rect">
            <a:avLst/>
          </a:prstGeom>
          <a:noFill/>
          <a:ln>
            <a:noFill/>
          </a:ln>
        </p:spPr>
        <p:txBody>
          <a:bodyPr spcFirstLastPara="1" wrap="square" lIns="0" tIns="0" rIns="0" bIns="0" anchor="t" anchorCtr="0">
            <a:spAutoFit/>
          </a:bodyPr>
          <a:lstStyle/>
          <a:p>
            <a:pPr marL="0" marR="0" lvl="0" indent="0" algn="l" defTabSz="1219170" rtl="0" eaLnBrk="1" fontAlgn="auto" latinLnBrk="0" hangingPunct="1">
              <a:lnSpc>
                <a:spcPct val="140000"/>
              </a:lnSpc>
              <a:spcBef>
                <a:spcPts val="0"/>
              </a:spcBef>
              <a:spcAft>
                <a:spcPts val="0"/>
              </a:spcAft>
              <a:buClr>
                <a:srgbClr val="000000"/>
              </a:buClr>
              <a:buSzTx/>
              <a:buFontTx/>
              <a:buNone/>
              <a:tabLst/>
              <a:defRPr/>
            </a:pPr>
            <a:r>
              <a:rPr kumimoji="0" lang="en" sz="2000" b="1" i="0" u="none" strike="noStrike" kern="0" cap="none" spc="0" normalizeH="0" baseline="0" noProof="0" dirty="0" smtClean="0">
                <a:ln>
                  <a:noFill/>
                </a:ln>
                <a:solidFill>
                  <a:srgbClr val="000000"/>
                </a:solidFill>
                <a:effectLst/>
                <a:uLnTx/>
                <a:uFillTx/>
                <a:latin typeface="Poppins"/>
                <a:ea typeface="+mn-ea"/>
                <a:cs typeface="Poppins"/>
                <a:sym typeface="Poppins"/>
              </a:rPr>
              <a:t>Melissa Hansen</a:t>
            </a:r>
          </a:p>
          <a:p>
            <a:pPr marL="0" marR="0" lvl="0" indent="0" algn="l" defTabSz="1219170" rtl="0" eaLnBrk="1" fontAlgn="auto" latinLnBrk="0" hangingPunct="1">
              <a:lnSpc>
                <a:spcPct val="140000"/>
              </a:lnSpc>
              <a:spcBef>
                <a:spcPts val="0"/>
              </a:spcBef>
              <a:spcAft>
                <a:spcPts val="0"/>
              </a:spcAft>
              <a:buClr>
                <a:srgbClr val="000000"/>
              </a:buClr>
              <a:buSzTx/>
              <a:buFontTx/>
              <a:buNone/>
              <a:tabLst/>
              <a:defRPr/>
            </a:pPr>
            <a:r>
              <a:rPr kumimoji="0" lang="en" sz="2000" b="0" i="0" u="none" strike="noStrike" kern="0" cap="none" spc="0" normalizeH="0" baseline="0" noProof="0" dirty="0" smtClean="0">
                <a:ln>
                  <a:noFill/>
                </a:ln>
                <a:solidFill>
                  <a:srgbClr val="000000"/>
                </a:solidFill>
                <a:effectLst/>
                <a:uLnTx/>
                <a:uFillTx/>
                <a:latin typeface="Poppins"/>
                <a:ea typeface="+mn-ea"/>
                <a:cs typeface="Poppins"/>
                <a:sym typeface="Poppins"/>
              </a:rPr>
              <a:t>CQM Program Manager</a:t>
            </a:r>
          </a:p>
          <a:p>
            <a:pPr marL="0" marR="0" lvl="0" indent="0" algn="l" defTabSz="1219170" rtl="0" eaLnBrk="1" fontAlgn="auto" latinLnBrk="0" hangingPunct="1">
              <a:lnSpc>
                <a:spcPct val="140000"/>
              </a:lnSpc>
              <a:spcBef>
                <a:spcPts val="0"/>
              </a:spcBef>
              <a:spcAft>
                <a:spcPts val="0"/>
              </a:spcAft>
              <a:buClr>
                <a:srgbClr val="000000"/>
              </a:buClr>
              <a:buSzTx/>
              <a:buFontTx/>
              <a:buNone/>
              <a:tabLst/>
              <a:defRPr/>
            </a:pPr>
            <a:r>
              <a:rPr kumimoji="0" lang="en" sz="2000" b="0" i="0" u="none" strike="noStrike" kern="0" cap="none" spc="0" normalizeH="0" baseline="0" noProof="0" dirty="0" smtClean="0">
                <a:ln>
                  <a:noFill/>
                </a:ln>
                <a:solidFill>
                  <a:srgbClr val="000000"/>
                </a:solidFill>
                <a:effectLst/>
                <a:uLnTx/>
                <a:uFillTx/>
                <a:latin typeface="Poppins"/>
                <a:ea typeface="+mn-ea"/>
                <a:cs typeface="Poppins"/>
                <a:sym typeface="Poppins"/>
                <a:hlinkClick r:id="rId4"/>
              </a:rPr>
              <a:t>Mhansen@ccbh.net</a:t>
            </a:r>
            <a:endParaRPr kumimoji="0" lang="en" sz="2000" b="0" i="0" u="none" strike="noStrike" kern="0" cap="none" spc="0" normalizeH="0" baseline="0" noProof="0" dirty="0" smtClean="0">
              <a:ln>
                <a:noFill/>
              </a:ln>
              <a:solidFill>
                <a:srgbClr val="000000"/>
              </a:solidFill>
              <a:effectLst/>
              <a:uLnTx/>
              <a:uFillTx/>
              <a:latin typeface="Poppins"/>
              <a:ea typeface="+mn-ea"/>
              <a:cs typeface="Poppins"/>
              <a:sym typeface="Poppins"/>
            </a:endParaRPr>
          </a:p>
          <a:p>
            <a:pPr marL="0" marR="0" lvl="0" indent="0" algn="l" defTabSz="1219170" rtl="0" eaLnBrk="1" fontAlgn="auto" latinLnBrk="0" hangingPunct="1">
              <a:lnSpc>
                <a:spcPct val="140000"/>
              </a:lnSpc>
              <a:spcBef>
                <a:spcPts val="0"/>
              </a:spcBef>
              <a:spcAft>
                <a:spcPts val="0"/>
              </a:spcAft>
              <a:buClr>
                <a:srgbClr val="000000"/>
              </a:buClr>
              <a:buSzTx/>
              <a:buFontTx/>
              <a:buNone/>
              <a:tabLst/>
              <a:defRPr/>
            </a:pPr>
            <a:r>
              <a:rPr kumimoji="0" lang="en" sz="2000" b="0" i="0" u="none" strike="noStrike" kern="0" cap="none" spc="0" normalizeH="0" baseline="0" noProof="0" dirty="0" smtClean="0">
                <a:ln>
                  <a:noFill/>
                </a:ln>
                <a:solidFill>
                  <a:srgbClr val="000000"/>
                </a:solidFill>
                <a:effectLst/>
                <a:uLnTx/>
                <a:uFillTx/>
                <a:latin typeface="Poppins"/>
                <a:ea typeface="+mn-ea"/>
                <a:cs typeface="Poppins"/>
                <a:sym typeface="Poppins"/>
              </a:rPr>
              <a:t>216-201-2001 x 1527</a:t>
            </a:r>
            <a:endParaRPr kumimoji="0" sz="2000" b="0" i="0" u="none" strike="noStrike" kern="0" cap="none" spc="0" normalizeH="0" baseline="0" noProof="0" dirty="0">
              <a:ln>
                <a:noFill/>
              </a:ln>
              <a:solidFill>
                <a:srgbClr val="000000"/>
              </a:solidFill>
              <a:effectLst/>
              <a:uLnTx/>
              <a:uFillTx/>
              <a:latin typeface="Arial"/>
              <a:ea typeface="+mn-ea"/>
              <a:cs typeface="Arial"/>
              <a:sym typeface="Arial"/>
            </a:endParaRPr>
          </a:p>
        </p:txBody>
      </p:sp>
      <p:grpSp>
        <p:nvGrpSpPr>
          <p:cNvPr id="136" name="Google Shape;136;p25"/>
          <p:cNvGrpSpPr/>
          <p:nvPr/>
        </p:nvGrpSpPr>
        <p:grpSpPr>
          <a:xfrm>
            <a:off x="907759" y="6417680"/>
            <a:ext cx="2444565" cy="332900"/>
            <a:chOff x="0" y="0"/>
            <a:chExt cx="4889131" cy="665799"/>
          </a:xfrm>
        </p:grpSpPr>
        <p:sp>
          <p:nvSpPr>
            <p:cNvPr id="137" name="Google Shape;137;p25"/>
            <p:cNvSpPr/>
            <p:nvPr/>
          </p:nvSpPr>
          <p:spPr>
            <a:xfrm>
              <a:off x="0" y="0"/>
              <a:ext cx="635428" cy="635428"/>
            </a:xfrm>
            <a:custGeom>
              <a:avLst/>
              <a:gdLst/>
              <a:ahLst/>
              <a:cxnLst/>
              <a:rect l="l" t="t" r="r" b="b"/>
              <a:pathLst>
                <a:path w="635428" h="635428" extrusionOk="0">
                  <a:moveTo>
                    <a:pt x="0" y="0"/>
                  </a:moveTo>
                  <a:lnTo>
                    <a:pt x="635428" y="0"/>
                  </a:lnTo>
                  <a:lnTo>
                    <a:pt x="635428" y="635428"/>
                  </a:lnTo>
                  <a:lnTo>
                    <a:pt x="0" y="635428"/>
                  </a:lnTo>
                  <a:lnTo>
                    <a:pt x="0" y="0"/>
                  </a:lnTo>
                  <a:close/>
                </a:path>
              </a:pathLst>
            </a:custGeom>
            <a:blipFill rotWithShape="1">
              <a:blip r:embed="rId5">
                <a:alphaModFix/>
              </a:blip>
              <a:stretch>
                <a:fillRect/>
              </a:stretch>
            </a:blipFill>
            <a:ln>
              <a:noFill/>
            </a:ln>
          </p:spPr>
        </p:sp>
        <p:sp>
          <p:nvSpPr>
            <p:cNvPr id="138" name="Google Shape;138;p25"/>
            <p:cNvSpPr txBox="1"/>
            <p:nvPr/>
          </p:nvSpPr>
          <p:spPr>
            <a:xfrm>
              <a:off x="751530" y="33702"/>
              <a:ext cx="4137601" cy="632097"/>
            </a:xfrm>
            <a:prstGeom prst="rect">
              <a:avLst/>
            </a:prstGeom>
            <a:noFill/>
            <a:ln>
              <a:noFill/>
            </a:ln>
          </p:spPr>
          <p:txBody>
            <a:bodyPr spcFirstLastPara="1" wrap="square" lIns="0" tIns="0" rIns="0" bIns="0" anchor="t" anchorCtr="0">
              <a:spAutoFit/>
            </a:bodyPr>
            <a:lstStyle/>
            <a:p>
              <a:pPr marL="0" marR="0" lvl="0" indent="0" algn="l" defTabSz="1219170" rtl="0" eaLnBrk="1" fontAlgn="auto" latinLnBrk="0" hangingPunct="1">
                <a:lnSpc>
                  <a:spcPct val="140000"/>
                </a:lnSpc>
                <a:spcBef>
                  <a:spcPts val="0"/>
                </a:spcBef>
                <a:spcAft>
                  <a:spcPts val="0"/>
                </a:spcAft>
                <a:buClr>
                  <a:srgbClr val="000000"/>
                </a:buClr>
                <a:buSzTx/>
                <a:buFontTx/>
                <a:buNone/>
                <a:tabLst/>
                <a:defRPr/>
              </a:pPr>
              <a:r>
                <a:rPr kumimoji="0" lang="en" sz="1467" b="0" i="0" u="none" strike="noStrike" kern="0" cap="none" spc="0" normalizeH="0" baseline="0" noProof="0">
                  <a:ln>
                    <a:noFill/>
                  </a:ln>
                  <a:solidFill>
                    <a:srgbClr val="FEFEFE"/>
                  </a:solidFill>
                  <a:effectLst/>
                  <a:uLnTx/>
                  <a:uFillTx/>
                  <a:latin typeface="Poppins"/>
                  <a:ea typeface="Poppins"/>
                  <a:cs typeface="Poppins"/>
                  <a:sym typeface="Poppins"/>
                </a:rPr>
                <a:t>ccbh.net</a:t>
              </a:r>
              <a:endParaRPr kumimoji="0" sz="933"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139" name="Google Shape;139;p25"/>
          <p:cNvGrpSpPr/>
          <p:nvPr/>
        </p:nvGrpSpPr>
        <p:grpSpPr>
          <a:xfrm>
            <a:off x="4537398" y="6417679"/>
            <a:ext cx="1995647" cy="349567"/>
            <a:chOff x="0" y="0"/>
            <a:chExt cx="3991292" cy="699133"/>
          </a:xfrm>
        </p:grpSpPr>
        <p:sp>
          <p:nvSpPr>
            <p:cNvPr id="140" name="Google Shape;140;p25"/>
            <p:cNvSpPr/>
            <p:nvPr/>
          </p:nvSpPr>
          <p:spPr>
            <a:xfrm>
              <a:off x="0" y="0"/>
              <a:ext cx="635428" cy="635428"/>
            </a:xfrm>
            <a:custGeom>
              <a:avLst/>
              <a:gdLst/>
              <a:ahLst/>
              <a:cxnLst/>
              <a:rect l="l" t="t" r="r" b="b"/>
              <a:pathLst>
                <a:path w="635428" h="635428" extrusionOk="0">
                  <a:moveTo>
                    <a:pt x="0" y="0"/>
                  </a:moveTo>
                  <a:lnTo>
                    <a:pt x="635428" y="0"/>
                  </a:lnTo>
                  <a:lnTo>
                    <a:pt x="635428" y="635428"/>
                  </a:lnTo>
                  <a:lnTo>
                    <a:pt x="0" y="635428"/>
                  </a:lnTo>
                  <a:lnTo>
                    <a:pt x="0" y="0"/>
                  </a:lnTo>
                  <a:close/>
                </a:path>
              </a:pathLst>
            </a:custGeom>
            <a:blipFill rotWithShape="1">
              <a:blip r:embed="rId6">
                <a:alphaModFix/>
              </a:blip>
              <a:stretch>
                <a:fillRect/>
              </a:stretch>
            </a:blipFill>
            <a:ln>
              <a:noFill/>
            </a:ln>
          </p:spPr>
        </p:sp>
        <p:sp>
          <p:nvSpPr>
            <p:cNvPr id="141" name="Google Shape;141;p25"/>
            <p:cNvSpPr txBox="1"/>
            <p:nvPr/>
          </p:nvSpPr>
          <p:spPr>
            <a:xfrm>
              <a:off x="751894" y="67036"/>
              <a:ext cx="3239398" cy="632097"/>
            </a:xfrm>
            <a:prstGeom prst="rect">
              <a:avLst/>
            </a:prstGeom>
            <a:noFill/>
            <a:ln>
              <a:noFill/>
            </a:ln>
          </p:spPr>
          <p:txBody>
            <a:bodyPr spcFirstLastPara="1" wrap="square" lIns="0" tIns="0" rIns="0" bIns="0" anchor="t" anchorCtr="0">
              <a:spAutoFit/>
            </a:bodyPr>
            <a:lstStyle/>
            <a:p>
              <a:pPr marL="0" marR="0" lvl="0" indent="0" algn="l" defTabSz="1219170" rtl="0" eaLnBrk="1" fontAlgn="auto" latinLnBrk="0" hangingPunct="1">
                <a:lnSpc>
                  <a:spcPct val="140000"/>
                </a:lnSpc>
                <a:spcBef>
                  <a:spcPts val="0"/>
                </a:spcBef>
                <a:spcAft>
                  <a:spcPts val="0"/>
                </a:spcAft>
                <a:buClr>
                  <a:srgbClr val="000000"/>
                </a:buClr>
                <a:buSzTx/>
                <a:buFontTx/>
                <a:buNone/>
                <a:tabLst/>
                <a:defRPr/>
              </a:pPr>
              <a:r>
                <a:rPr kumimoji="0" lang="en" sz="1467" b="0" i="0" u="none" strike="noStrike" kern="0" cap="none" spc="0" normalizeH="0" baseline="0" noProof="0">
                  <a:ln>
                    <a:noFill/>
                  </a:ln>
                  <a:solidFill>
                    <a:srgbClr val="FFFFFF"/>
                  </a:solidFill>
                  <a:effectLst/>
                  <a:uLnTx/>
                  <a:uFillTx/>
                  <a:latin typeface="Poppins"/>
                  <a:ea typeface="Poppins"/>
                  <a:cs typeface="Poppins"/>
                  <a:sym typeface="Poppins"/>
                </a:rPr>
                <a:t>216.201.2000</a:t>
              </a:r>
              <a:endParaRPr kumimoji="0" sz="933"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142" name="Google Shape;142;p25"/>
          <p:cNvGrpSpPr/>
          <p:nvPr/>
        </p:nvGrpSpPr>
        <p:grpSpPr>
          <a:xfrm>
            <a:off x="7718098" y="6417679"/>
            <a:ext cx="3850578" cy="332900"/>
            <a:chOff x="0" y="0"/>
            <a:chExt cx="7701156" cy="665799"/>
          </a:xfrm>
        </p:grpSpPr>
        <p:sp>
          <p:nvSpPr>
            <p:cNvPr id="143" name="Google Shape;143;p25"/>
            <p:cNvSpPr/>
            <p:nvPr/>
          </p:nvSpPr>
          <p:spPr>
            <a:xfrm>
              <a:off x="0" y="0"/>
              <a:ext cx="635428" cy="635428"/>
            </a:xfrm>
            <a:custGeom>
              <a:avLst/>
              <a:gdLst/>
              <a:ahLst/>
              <a:cxnLst/>
              <a:rect l="l" t="t" r="r" b="b"/>
              <a:pathLst>
                <a:path w="635428" h="635428" extrusionOk="0">
                  <a:moveTo>
                    <a:pt x="0" y="0"/>
                  </a:moveTo>
                  <a:lnTo>
                    <a:pt x="635428" y="0"/>
                  </a:lnTo>
                  <a:lnTo>
                    <a:pt x="635428" y="635428"/>
                  </a:lnTo>
                  <a:lnTo>
                    <a:pt x="0" y="635428"/>
                  </a:lnTo>
                  <a:lnTo>
                    <a:pt x="0" y="0"/>
                  </a:lnTo>
                  <a:close/>
                </a:path>
              </a:pathLst>
            </a:custGeom>
            <a:blipFill rotWithShape="1">
              <a:blip r:embed="rId7">
                <a:alphaModFix/>
              </a:blip>
              <a:stretch>
                <a:fillRect/>
              </a:stretch>
            </a:blipFill>
            <a:ln>
              <a:noFill/>
            </a:ln>
          </p:spPr>
        </p:sp>
        <p:sp>
          <p:nvSpPr>
            <p:cNvPr id="144" name="Google Shape;144;p25"/>
            <p:cNvSpPr txBox="1"/>
            <p:nvPr/>
          </p:nvSpPr>
          <p:spPr>
            <a:xfrm>
              <a:off x="752254" y="33702"/>
              <a:ext cx="6948902" cy="632097"/>
            </a:xfrm>
            <a:prstGeom prst="rect">
              <a:avLst/>
            </a:prstGeom>
            <a:noFill/>
            <a:ln>
              <a:noFill/>
            </a:ln>
          </p:spPr>
          <p:txBody>
            <a:bodyPr spcFirstLastPara="1" wrap="square" lIns="0" tIns="0" rIns="0" bIns="0" anchor="t" anchorCtr="0">
              <a:spAutoFit/>
            </a:bodyPr>
            <a:lstStyle/>
            <a:p>
              <a:pPr marL="0" marR="0" lvl="0" indent="0" algn="l" defTabSz="1219170" rtl="0" eaLnBrk="1" fontAlgn="auto" latinLnBrk="0" hangingPunct="1">
                <a:lnSpc>
                  <a:spcPct val="140000"/>
                </a:lnSpc>
                <a:spcBef>
                  <a:spcPts val="0"/>
                </a:spcBef>
                <a:spcAft>
                  <a:spcPts val="0"/>
                </a:spcAft>
                <a:buClr>
                  <a:srgbClr val="000000"/>
                </a:buClr>
                <a:buSzTx/>
                <a:buFontTx/>
                <a:buNone/>
                <a:tabLst/>
                <a:defRPr/>
              </a:pPr>
              <a:r>
                <a:rPr kumimoji="0" lang="en" sz="1467" b="0" i="0" u="none" strike="noStrike" kern="0" cap="none" spc="0" normalizeH="0" baseline="0" noProof="0">
                  <a:ln>
                    <a:noFill/>
                  </a:ln>
                  <a:solidFill>
                    <a:srgbClr val="FFFFFF"/>
                  </a:solidFill>
                  <a:effectLst/>
                  <a:uLnTx/>
                  <a:uFillTx/>
                  <a:latin typeface="Poppins"/>
                  <a:ea typeface="Poppins"/>
                  <a:cs typeface="Poppins"/>
                  <a:sym typeface="Poppins"/>
                </a:rPr>
                <a:t>5550 Venture Drive, Parma, OH 44130</a:t>
              </a:r>
              <a:endParaRPr kumimoji="0" sz="933" b="0" i="0" u="none" strike="noStrike" kern="0" cap="none" spc="0" normalizeH="0" baseline="0" noProof="0">
                <a:ln>
                  <a:noFill/>
                </a:ln>
                <a:solidFill>
                  <a:srgbClr val="000000"/>
                </a:solidFill>
                <a:effectLst/>
                <a:uLnTx/>
                <a:uFillTx/>
                <a:latin typeface="Arial"/>
                <a:ea typeface="+mn-ea"/>
                <a:cs typeface="Arial"/>
                <a:sym typeface="Arial"/>
              </a:endParaRPr>
            </a:p>
          </p:txBody>
        </p:sp>
      </p:grpSp>
    </p:spTree>
    <p:extLst>
      <p:ext uri="{BB962C8B-B14F-4D97-AF65-F5344CB8AC3E}">
        <p14:creationId xmlns:p14="http://schemas.microsoft.com/office/powerpoint/2010/main" val="296858792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Google Shape;308;p33"/>
          <p:cNvSpPr txBox="1"/>
          <p:nvPr/>
        </p:nvSpPr>
        <p:spPr>
          <a:xfrm>
            <a:off x="759039" y="435082"/>
            <a:ext cx="11811008" cy="677108"/>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4400" b="1" i="0" u="none" strike="noStrike" kern="1200" cap="none" spc="0" normalizeH="0" baseline="0" noProof="0" dirty="0" smtClean="0">
                <a:ln>
                  <a:noFill/>
                </a:ln>
                <a:solidFill>
                  <a:srgbClr val="00564A"/>
                </a:solidFill>
                <a:effectLst/>
                <a:uLnTx/>
                <a:uFillTx/>
                <a:latin typeface="Calibri" panose="020F0502020204030204"/>
                <a:ea typeface="+mn-ea"/>
                <a:cs typeface="+mn-cs"/>
              </a:rPr>
              <a:t>CQM Program Manager</a:t>
            </a:r>
            <a:endParaRPr kumimoji="0" sz="4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10" name="Google Shape;310;p33"/>
          <p:cNvSpPr/>
          <p:nvPr/>
        </p:nvSpPr>
        <p:spPr>
          <a:xfrm>
            <a:off x="10978290" y="5807069"/>
            <a:ext cx="907565" cy="773315"/>
          </a:xfrm>
          <a:custGeom>
            <a:avLst/>
            <a:gdLst/>
            <a:ahLst/>
            <a:cxnLst/>
            <a:rect l="l" t="t" r="r" b="b"/>
            <a:pathLst>
              <a:path w="1361347" h="1159971" extrusionOk="0">
                <a:moveTo>
                  <a:pt x="0" y="0"/>
                </a:moveTo>
                <a:lnTo>
                  <a:pt x="1361347" y="0"/>
                </a:lnTo>
                <a:lnTo>
                  <a:pt x="1361347" y="1159971"/>
                </a:lnTo>
                <a:lnTo>
                  <a:pt x="0" y="1159971"/>
                </a:lnTo>
                <a:lnTo>
                  <a:pt x="0" y="0"/>
                </a:lnTo>
                <a:close/>
              </a:path>
            </a:pathLst>
          </a:custGeom>
          <a:blipFill rotWithShape="1">
            <a:blip r:embed="rId3">
              <a:alphaModFix/>
            </a:blip>
            <a:stretch>
              <a:fillRect r="-410464" b="-40890"/>
            </a:stretch>
          </a:blipFill>
          <a:ln>
            <a:noFill/>
          </a:ln>
        </p:spPr>
      </p:sp>
      <p:grpSp>
        <p:nvGrpSpPr>
          <p:cNvPr id="311" name="Google Shape;311;p33"/>
          <p:cNvGrpSpPr/>
          <p:nvPr/>
        </p:nvGrpSpPr>
        <p:grpSpPr>
          <a:xfrm rot="10800000">
            <a:off x="-707543" y="6357710"/>
            <a:ext cx="8363840" cy="645423"/>
            <a:chOff x="0" y="-38100"/>
            <a:chExt cx="1770050" cy="255000"/>
          </a:xfrm>
        </p:grpSpPr>
        <p:sp>
          <p:nvSpPr>
            <p:cNvPr id="312" name="Google Shape;312;p33"/>
            <p:cNvSpPr/>
            <p:nvPr/>
          </p:nvSpPr>
          <p:spPr>
            <a:xfrm>
              <a:off x="0" y="0"/>
              <a:ext cx="1770050" cy="216889"/>
            </a:xfrm>
            <a:custGeom>
              <a:avLst/>
              <a:gdLst/>
              <a:ahLst/>
              <a:cxnLst/>
              <a:rect l="l" t="t" r="r" b="b"/>
              <a:pathLst>
                <a:path w="1770050" h="216889" extrusionOk="0">
                  <a:moveTo>
                    <a:pt x="108444" y="0"/>
                  </a:moveTo>
                  <a:lnTo>
                    <a:pt x="1661606" y="0"/>
                  </a:lnTo>
                  <a:cubicBezTo>
                    <a:pt x="1690367" y="0"/>
                    <a:pt x="1717951" y="11425"/>
                    <a:pt x="1738288" y="31763"/>
                  </a:cubicBezTo>
                  <a:cubicBezTo>
                    <a:pt x="1758625" y="52100"/>
                    <a:pt x="1770050" y="79683"/>
                    <a:pt x="1770050" y="108444"/>
                  </a:cubicBezTo>
                  <a:lnTo>
                    <a:pt x="1770050" y="108444"/>
                  </a:lnTo>
                  <a:cubicBezTo>
                    <a:pt x="1770050" y="137206"/>
                    <a:pt x="1758625" y="164789"/>
                    <a:pt x="1738288" y="185126"/>
                  </a:cubicBezTo>
                  <a:cubicBezTo>
                    <a:pt x="1717951" y="205463"/>
                    <a:pt x="1690367" y="216889"/>
                    <a:pt x="1661606" y="216889"/>
                  </a:cubicBezTo>
                  <a:lnTo>
                    <a:pt x="108444" y="216889"/>
                  </a:lnTo>
                  <a:cubicBezTo>
                    <a:pt x="79683" y="216889"/>
                    <a:pt x="52100" y="205463"/>
                    <a:pt x="31763" y="185126"/>
                  </a:cubicBezTo>
                  <a:cubicBezTo>
                    <a:pt x="11425" y="164789"/>
                    <a:pt x="0" y="137206"/>
                    <a:pt x="0" y="108444"/>
                  </a:cubicBezTo>
                  <a:lnTo>
                    <a:pt x="0" y="108444"/>
                  </a:lnTo>
                  <a:cubicBezTo>
                    <a:pt x="0" y="79683"/>
                    <a:pt x="11425" y="52100"/>
                    <a:pt x="31763" y="31763"/>
                  </a:cubicBezTo>
                  <a:cubicBezTo>
                    <a:pt x="52100" y="11425"/>
                    <a:pt x="79683" y="0"/>
                    <a:pt x="108444" y="0"/>
                  </a:cubicBezTo>
                  <a:close/>
                </a:path>
              </a:pathLst>
            </a:custGeom>
            <a:gradFill>
              <a:gsLst>
                <a:gs pos="0">
                  <a:srgbClr val="02554C">
                    <a:alpha val="69803"/>
                  </a:srgbClr>
                </a:gs>
                <a:gs pos="50000">
                  <a:srgbClr val="00554A">
                    <a:alpha val="16470"/>
                  </a:srgbClr>
                </a:gs>
                <a:gs pos="100000">
                  <a:srgbClr val="0F554D">
                    <a:alpha val="0"/>
                  </a:srgbClr>
                </a:gs>
              </a:gsLst>
              <a:lin ang="0" scaled="0"/>
            </a:gradFill>
            <a:ln>
              <a:noFill/>
            </a:ln>
          </p:spPr>
          <p:txBody>
            <a:bodyPr spcFirstLastPara="1" wrap="square" lIns="60967" tIns="60967" rIns="60967" bIns="60967"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3" name="Google Shape;313;p33"/>
            <p:cNvSpPr txBox="1"/>
            <p:nvPr/>
          </p:nvSpPr>
          <p:spPr>
            <a:xfrm>
              <a:off x="0" y="-38100"/>
              <a:ext cx="1770000" cy="255000"/>
            </a:xfrm>
            <a:prstGeom prst="rect">
              <a:avLst/>
            </a:prstGeom>
            <a:noFill/>
            <a:ln>
              <a:noFill/>
            </a:ln>
          </p:spPr>
          <p:txBody>
            <a:bodyPr spcFirstLastPara="1" wrap="square" lIns="33867" tIns="33867" rIns="33867" bIns="33867" anchor="ctr" anchorCtr="0">
              <a:noAutofit/>
            </a:bodyPr>
            <a:lstStyle/>
            <a:p>
              <a:pPr marL="0" marR="0" lvl="0" indent="0" algn="ctr" defTabSz="914400" rtl="0" eaLnBrk="1" fontAlgn="auto" latinLnBrk="0" hangingPunct="1">
                <a:lnSpc>
                  <a:spcPct val="147722"/>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Calibri"/>
                <a:cs typeface="Calibri"/>
                <a:sym typeface="Calibri"/>
              </a:endParaRPr>
            </a:p>
          </p:txBody>
        </p:sp>
      </p:grpSp>
      <p:sp>
        <p:nvSpPr>
          <p:cNvPr id="10" name="Content Placeholder 3"/>
          <p:cNvSpPr txBox="1">
            <a:spLocks/>
          </p:cNvSpPr>
          <p:nvPr/>
        </p:nvSpPr>
        <p:spPr>
          <a:xfrm>
            <a:off x="759039" y="1443789"/>
            <a:ext cx="11126816" cy="5236633"/>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Arial"/>
                <a:cs typeface="Arial"/>
                <a:sym typeface="Arial"/>
              </a:rPr>
              <a:t>Responsible for leading the Ryan White Part A Clinical Quality Management Program</a:t>
            </a:r>
          </a:p>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endParaRPr kumimoji="0" lang="en-US" sz="2000" b="0" i="0" u="none" strike="noStrike" kern="1200" cap="none" spc="0" normalizeH="0" baseline="0" noProof="0" dirty="0">
              <a:ln>
                <a:noFill/>
              </a:ln>
              <a:solidFill>
                <a:srgbClr val="000000"/>
              </a:solidFill>
              <a:effectLst/>
              <a:uLnTx/>
              <a:uFillTx/>
              <a:latin typeface="Arial"/>
              <a:cs typeface="Arial"/>
              <a:sym typeface="Arial"/>
            </a:endParaRPr>
          </a:p>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Arial"/>
                <a:cs typeface="Arial"/>
                <a:sym typeface="Arial"/>
              </a:rPr>
              <a:t>Develops and implements the CQM Plan and Work plan</a:t>
            </a:r>
          </a:p>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endParaRPr kumimoji="0" lang="en-US" sz="2000" b="0" i="0" u="none" strike="noStrike" kern="1200" cap="none" spc="0" normalizeH="0" baseline="0" noProof="0" dirty="0">
              <a:ln>
                <a:noFill/>
              </a:ln>
              <a:solidFill>
                <a:srgbClr val="000000"/>
              </a:solidFill>
              <a:effectLst/>
              <a:uLnTx/>
              <a:uFillTx/>
              <a:latin typeface="Arial"/>
              <a:cs typeface="Arial"/>
              <a:sym typeface="Arial"/>
            </a:endParaRPr>
          </a:p>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Arial"/>
                <a:cs typeface="Arial"/>
                <a:sym typeface="Arial"/>
              </a:rPr>
              <a:t>Facilitates CQM Committee meetings, workgroups, internal task force, and other stakeholder meetings to support quality improvement work</a:t>
            </a:r>
          </a:p>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endParaRPr kumimoji="0" lang="en-US" sz="2000" b="0" i="0" u="none" strike="noStrike" kern="1200" cap="none" spc="0" normalizeH="0" baseline="0" noProof="0" dirty="0">
              <a:ln>
                <a:noFill/>
              </a:ln>
              <a:solidFill>
                <a:srgbClr val="000000"/>
              </a:solidFill>
              <a:effectLst/>
              <a:uLnTx/>
              <a:uFillTx/>
              <a:latin typeface="Arial"/>
              <a:cs typeface="Arial"/>
              <a:sym typeface="Arial"/>
            </a:endParaRPr>
          </a:p>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Arial"/>
                <a:cs typeface="Arial"/>
                <a:sym typeface="Arial"/>
              </a:rPr>
              <a:t>Provides QI training and technical assistance</a:t>
            </a:r>
          </a:p>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endParaRPr kumimoji="0" lang="en-US" sz="2000" b="0" i="0" u="none" strike="noStrike" kern="1200" cap="none" spc="0" normalizeH="0" baseline="0" noProof="0" dirty="0">
              <a:ln>
                <a:noFill/>
              </a:ln>
              <a:solidFill>
                <a:srgbClr val="000000"/>
              </a:solidFill>
              <a:effectLst/>
              <a:uLnTx/>
              <a:uFillTx/>
              <a:latin typeface="Arial"/>
              <a:cs typeface="Arial"/>
              <a:sym typeface="Arial"/>
            </a:endParaRPr>
          </a:p>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Arial"/>
                <a:cs typeface="Arial"/>
                <a:sym typeface="Arial"/>
              </a:rPr>
              <a:t>Participates in annual monitoring</a:t>
            </a:r>
          </a:p>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endParaRPr kumimoji="0" lang="en-US" sz="2000" b="0" i="0" u="none" strike="noStrike" kern="1200" cap="none" spc="0" normalizeH="0" baseline="0" noProof="0" dirty="0">
              <a:ln>
                <a:noFill/>
              </a:ln>
              <a:solidFill>
                <a:srgbClr val="000000"/>
              </a:solidFill>
              <a:effectLst/>
              <a:uLnTx/>
              <a:uFillTx/>
              <a:latin typeface="Arial"/>
              <a:cs typeface="Arial"/>
              <a:sym typeface="Arial"/>
            </a:endParaRPr>
          </a:p>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Arial"/>
                <a:cs typeface="Arial"/>
                <a:sym typeface="Arial"/>
              </a:rPr>
              <a:t>Reviews semiannual reports and requests for proposals (helpful for generating QI ideas!)</a:t>
            </a:r>
          </a:p>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endParaRPr kumimoji="0" lang="en-US" sz="2000" b="0" i="0" u="none" strike="noStrike" kern="1200" cap="none" spc="0" normalizeH="0" baseline="0" noProof="0" dirty="0">
              <a:ln>
                <a:noFill/>
              </a:ln>
              <a:solidFill>
                <a:srgbClr val="000000"/>
              </a:solidFill>
              <a:effectLst/>
              <a:uLnTx/>
              <a:uFillTx/>
              <a:latin typeface="Arial"/>
              <a:cs typeface="Arial"/>
              <a:sym typeface="Arial"/>
            </a:endParaRPr>
          </a:p>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Arial"/>
                <a:cs typeface="Arial"/>
                <a:sym typeface="Arial"/>
              </a:rPr>
              <a:t>Assists with grant writing and reporting for HRSA</a:t>
            </a:r>
          </a:p>
        </p:txBody>
      </p:sp>
    </p:spTree>
    <p:extLst>
      <p:ext uri="{BB962C8B-B14F-4D97-AF65-F5344CB8AC3E}">
        <p14:creationId xmlns:p14="http://schemas.microsoft.com/office/powerpoint/2010/main" val="3516053456"/>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Google Shape;308;p33"/>
          <p:cNvSpPr txBox="1"/>
          <p:nvPr/>
        </p:nvSpPr>
        <p:spPr>
          <a:xfrm>
            <a:off x="759039" y="435082"/>
            <a:ext cx="11811008" cy="677108"/>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4400" b="1" i="0" u="none" strike="noStrike" kern="1200" cap="none" spc="0" normalizeH="0" baseline="0" noProof="0" dirty="0" smtClean="0">
                <a:ln>
                  <a:noFill/>
                </a:ln>
                <a:solidFill>
                  <a:srgbClr val="00564A"/>
                </a:solidFill>
                <a:effectLst/>
                <a:uLnTx/>
                <a:uFillTx/>
                <a:latin typeface="Calibri" panose="020F0502020204030204"/>
                <a:ea typeface="+mn-ea"/>
                <a:cs typeface="+mn-cs"/>
              </a:rPr>
              <a:t>RW Clinical Quality Management</a:t>
            </a:r>
            <a:endParaRPr kumimoji="0" sz="4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10" name="Google Shape;310;p33"/>
          <p:cNvSpPr/>
          <p:nvPr/>
        </p:nvSpPr>
        <p:spPr>
          <a:xfrm>
            <a:off x="10978290" y="5807069"/>
            <a:ext cx="907565" cy="773315"/>
          </a:xfrm>
          <a:custGeom>
            <a:avLst/>
            <a:gdLst/>
            <a:ahLst/>
            <a:cxnLst/>
            <a:rect l="l" t="t" r="r" b="b"/>
            <a:pathLst>
              <a:path w="1361347" h="1159971" extrusionOk="0">
                <a:moveTo>
                  <a:pt x="0" y="0"/>
                </a:moveTo>
                <a:lnTo>
                  <a:pt x="1361347" y="0"/>
                </a:lnTo>
                <a:lnTo>
                  <a:pt x="1361347" y="1159971"/>
                </a:lnTo>
                <a:lnTo>
                  <a:pt x="0" y="1159971"/>
                </a:lnTo>
                <a:lnTo>
                  <a:pt x="0" y="0"/>
                </a:lnTo>
                <a:close/>
              </a:path>
            </a:pathLst>
          </a:custGeom>
          <a:blipFill rotWithShape="1">
            <a:blip r:embed="rId3">
              <a:alphaModFix/>
            </a:blip>
            <a:stretch>
              <a:fillRect r="-410464" b="-40890"/>
            </a:stretch>
          </a:blipFill>
          <a:ln>
            <a:noFill/>
          </a:ln>
        </p:spPr>
      </p:sp>
      <p:grpSp>
        <p:nvGrpSpPr>
          <p:cNvPr id="311" name="Google Shape;311;p33"/>
          <p:cNvGrpSpPr/>
          <p:nvPr/>
        </p:nvGrpSpPr>
        <p:grpSpPr>
          <a:xfrm rot="10800000">
            <a:off x="-707543" y="6357710"/>
            <a:ext cx="8363840" cy="645423"/>
            <a:chOff x="0" y="-38100"/>
            <a:chExt cx="1770050" cy="255000"/>
          </a:xfrm>
        </p:grpSpPr>
        <p:sp>
          <p:nvSpPr>
            <p:cNvPr id="312" name="Google Shape;312;p33"/>
            <p:cNvSpPr/>
            <p:nvPr/>
          </p:nvSpPr>
          <p:spPr>
            <a:xfrm>
              <a:off x="0" y="0"/>
              <a:ext cx="1770050" cy="216889"/>
            </a:xfrm>
            <a:custGeom>
              <a:avLst/>
              <a:gdLst/>
              <a:ahLst/>
              <a:cxnLst/>
              <a:rect l="l" t="t" r="r" b="b"/>
              <a:pathLst>
                <a:path w="1770050" h="216889" extrusionOk="0">
                  <a:moveTo>
                    <a:pt x="108444" y="0"/>
                  </a:moveTo>
                  <a:lnTo>
                    <a:pt x="1661606" y="0"/>
                  </a:lnTo>
                  <a:cubicBezTo>
                    <a:pt x="1690367" y="0"/>
                    <a:pt x="1717951" y="11425"/>
                    <a:pt x="1738288" y="31763"/>
                  </a:cubicBezTo>
                  <a:cubicBezTo>
                    <a:pt x="1758625" y="52100"/>
                    <a:pt x="1770050" y="79683"/>
                    <a:pt x="1770050" y="108444"/>
                  </a:cubicBezTo>
                  <a:lnTo>
                    <a:pt x="1770050" y="108444"/>
                  </a:lnTo>
                  <a:cubicBezTo>
                    <a:pt x="1770050" y="137206"/>
                    <a:pt x="1758625" y="164789"/>
                    <a:pt x="1738288" y="185126"/>
                  </a:cubicBezTo>
                  <a:cubicBezTo>
                    <a:pt x="1717951" y="205463"/>
                    <a:pt x="1690367" y="216889"/>
                    <a:pt x="1661606" y="216889"/>
                  </a:cubicBezTo>
                  <a:lnTo>
                    <a:pt x="108444" y="216889"/>
                  </a:lnTo>
                  <a:cubicBezTo>
                    <a:pt x="79683" y="216889"/>
                    <a:pt x="52100" y="205463"/>
                    <a:pt x="31763" y="185126"/>
                  </a:cubicBezTo>
                  <a:cubicBezTo>
                    <a:pt x="11425" y="164789"/>
                    <a:pt x="0" y="137206"/>
                    <a:pt x="0" y="108444"/>
                  </a:cubicBezTo>
                  <a:lnTo>
                    <a:pt x="0" y="108444"/>
                  </a:lnTo>
                  <a:cubicBezTo>
                    <a:pt x="0" y="79683"/>
                    <a:pt x="11425" y="52100"/>
                    <a:pt x="31763" y="31763"/>
                  </a:cubicBezTo>
                  <a:cubicBezTo>
                    <a:pt x="52100" y="11425"/>
                    <a:pt x="79683" y="0"/>
                    <a:pt x="108444" y="0"/>
                  </a:cubicBezTo>
                  <a:close/>
                </a:path>
              </a:pathLst>
            </a:custGeom>
            <a:gradFill>
              <a:gsLst>
                <a:gs pos="0">
                  <a:srgbClr val="02554C">
                    <a:alpha val="69803"/>
                  </a:srgbClr>
                </a:gs>
                <a:gs pos="50000">
                  <a:srgbClr val="00554A">
                    <a:alpha val="16470"/>
                  </a:srgbClr>
                </a:gs>
                <a:gs pos="100000">
                  <a:srgbClr val="0F554D">
                    <a:alpha val="0"/>
                  </a:srgbClr>
                </a:gs>
              </a:gsLst>
              <a:lin ang="0" scaled="0"/>
            </a:gradFill>
            <a:ln>
              <a:noFill/>
            </a:ln>
          </p:spPr>
          <p:txBody>
            <a:bodyPr spcFirstLastPara="1" wrap="square" lIns="60967" tIns="60967" rIns="60967" bIns="60967"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3" name="Google Shape;313;p33"/>
            <p:cNvSpPr txBox="1"/>
            <p:nvPr/>
          </p:nvSpPr>
          <p:spPr>
            <a:xfrm>
              <a:off x="0" y="-38100"/>
              <a:ext cx="1770000" cy="255000"/>
            </a:xfrm>
            <a:prstGeom prst="rect">
              <a:avLst/>
            </a:prstGeom>
            <a:noFill/>
            <a:ln>
              <a:noFill/>
            </a:ln>
          </p:spPr>
          <p:txBody>
            <a:bodyPr spcFirstLastPara="1" wrap="square" lIns="33867" tIns="33867" rIns="33867" bIns="33867" anchor="ctr" anchorCtr="0">
              <a:noAutofit/>
            </a:bodyPr>
            <a:lstStyle/>
            <a:p>
              <a:pPr marL="0" marR="0" lvl="0" indent="0" algn="ctr" defTabSz="914400" rtl="0" eaLnBrk="1" fontAlgn="auto" latinLnBrk="0" hangingPunct="1">
                <a:lnSpc>
                  <a:spcPct val="147722"/>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Calibri"/>
                <a:cs typeface="Calibri"/>
                <a:sym typeface="Calibri"/>
              </a:endParaRPr>
            </a:p>
          </p:txBody>
        </p:sp>
      </p:grpSp>
      <p:pic>
        <p:nvPicPr>
          <p:cNvPr id="2" name="Picture 1"/>
          <p:cNvPicPr>
            <a:picLocks noChangeAspect="1"/>
          </p:cNvPicPr>
          <p:nvPr/>
        </p:nvPicPr>
        <p:blipFill>
          <a:blip r:embed="rId4"/>
          <a:stretch>
            <a:fillRect/>
          </a:stretch>
        </p:blipFill>
        <p:spPr>
          <a:xfrm>
            <a:off x="759039" y="1785216"/>
            <a:ext cx="10990383" cy="3551715"/>
          </a:xfrm>
          <a:prstGeom prst="rect">
            <a:avLst/>
          </a:prstGeom>
        </p:spPr>
      </p:pic>
    </p:spTree>
    <p:extLst>
      <p:ext uri="{BB962C8B-B14F-4D97-AF65-F5344CB8AC3E}">
        <p14:creationId xmlns:p14="http://schemas.microsoft.com/office/powerpoint/2010/main" val="3166344321"/>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Google Shape;308;p33"/>
          <p:cNvSpPr txBox="1"/>
          <p:nvPr/>
        </p:nvSpPr>
        <p:spPr>
          <a:xfrm>
            <a:off x="759039" y="435082"/>
            <a:ext cx="11811008" cy="677108"/>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4400" b="1" i="0" u="none" strike="noStrike" kern="1200" cap="none" spc="0" normalizeH="0" baseline="0" noProof="0" dirty="0" smtClean="0">
                <a:ln>
                  <a:noFill/>
                </a:ln>
                <a:solidFill>
                  <a:srgbClr val="00564A"/>
                </a:solidFill>
                <a:effectLst/>
                <a:uLnTx/>
                <a:uFillTx/>
                <a:latin typeface="Calibri" panose="020F0502020204030204"/>
                <a:ea typeface="+mn-ea"/>
                <a:cs typeface="+mn-cs"/>
              </a:rPr>
              <a:t>Components of a CQM Program</a:t>
            </a:r>
            <a:endParaRPr kumimoji="0" sz="4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10" name="Google Shape;310;p33"/>
          <p:cNvSpPr/>
          <p:nvPr/>
        </p:nvSpPr>
        <p:spPr>
          <a:xfrm>
            <a:off x="10978290" y="5807069"/>
            <a:ext cx="907565" cy="773315"/>
          </a:xfrm>
          <a:custGeom>
            <a:avLst/>
            <a:gdLst/>
            <a:ahLst/>
            <a:cxnLst/>
            <a:rect l="l" t="t" r="r" b="b"/>
            <a:pathLst>
              <a:path w="1361347" h="1159971" extrusionOk="0">
                <a:moveTo>
                  <a:pt x="0" y="0"/>
                </a:moveTo>
                <a:lnTo>
                  <a:pt x="1361347" y="0"/>
                </a:lnTo>
                <a:lnTo>
                  <a:pt x="1361347" y="1159971"/>
                </a:lnTo>
                <a:lnTo>
                  <a:pt x="0" y="1159971"/>
                </a:lnTo>
                <a:lnTo>
                  <a:pt x="0" y="0"/>
                </a:lnTo>
                <a:close/>
              </a:path>
            </a:pathLst>
          </a:custGeom>
          <a:blipFill rotWithShape="1">
            <a:blip r:embed="rId3">
              <a:alphaModFix/>
            </a:blip>
            <a:stretch>
              <a:fillRect r="-410464" b="-40890"/>
            </a:stretch>
          </a:blipFill>
          <a:ln>
            <a:noFill/>
          </a:ln>
        </p:spPr>
      </p:sp>
      <p:grpSp>
        <p:nvGrpSpPr>
          <p:cNvPr id="311" name="Google Shape;311;p33"/>
          <p:cNvGrpSpPr/>
          <p:nvPr/>
        </p:nvGrpSpPr>
        <p:grpSpPr>
          <a:xfrm rot="10800000">
            <a:off x="-707543" y="6357710"/>
            <a:ext cx="8363840" cy="645423"/>
            <a:chOff x="0" y="-38100"/>
            <a:chExt cx="1770050" cy="255000"/>
          </a:xfrm>
        </p:grpSpPr>
        <p:sp>
          <p:nvSpPr>
            <p:cNvPr id="312" name="Google Shape;312;p33"/>
            <p:cNvSpPr/>
            <p:nvPr/>
          </p:nvSpPr>
          <p:spPr>
            <a:xfrm>
              <a:off x="0" y="0"/>
              <a:ext cx="1770050" cy="216889"/>
            </a:xfrm>
            <a:custGeom>
              <a:avLst/>
              <a:gdLst/>
              <a:ahLst/>
              <a:cxnLst/>
              <a:rect l="l" t="t" r="r" b="b"/>
              <a:pathLst>
                <a:path w="1770050" h="216889" extrusionOk="0">
                  <a:moveTo>
                    <a:pt x="108444" y="0"/>
                  </a:moveTo>
                  <a:lnTo>
                    <a:pt x="1661606" y="0"/>
                  </a:lnTo>
                  <a:cubicBezTo>
                    <a:pt x="1690367" y="0"/>
                    <a:pt x="1717951" y="11425"/>
                    <a:pt x="1738288" y="31763"/>
                  </a:cubicBezTo>
                  <a:cubicBezTo>
                    <a:pt x="1758625" y="52100"/>
                    <a:pt x="1770050" y="79683"/>
                    <a:pt x="1770050" y="108444"/>
                  </a:cubicBezTo>
                  <a:lnTo>
                    <a:pt x="1770050" y="108444"/>
                  </a:lnTo>
                  <a:cubicBezTo>
                    <a:pt x="1770050" y="137206"/>
                    <a:pt x="1758625" y="164789"/>
                    <a:pt x="1738288" y="185126"/>
                  </a:cubicBezTo>
                  <a:cubicBezTo>
                    <a:pt x="1717951" y="205463"/>
                    <a:pt x="1690367" y="216889"/>
                    <a:pt x="1661606" y="216889"/>
                  </a:cubicBezTo>
                  <a:lnTo>
                    <a:pt x="108444" y="216889"/>
                  </a:lnTo>
                  <a:cubicBezTo>
                    <a:pt x="79683" y="216889"/>
                    <a:pt x="52100" y="205463"/>
                    <a:pt x="31763" y="185126"/>
                  </a:cubicBezTo>
                  <a:cubicBezTo>
                    <a:pt x="11425" y="164789"/>
                    <a:pt x="0" y="137206"/>
                    <a:pt x="0" y="108444"/>
                  </a:cubicBezTo>
                  <a:lnTo>
                    <a:pt x="0" y="108444"/>
                  </a:lnTo>
                  <a:cubicBezTo>
                    <a:pt x="0" y="79683"/>
                    <a:pt x="11425" y="52100"/>
                    <a:pt x="31763" y="31763"/>
                  </a:cubicBezTo>
                  <a:cubicBezTo>
                    <a:pt x="52100" y="11425"/>
                    <a:pt x="79683" y="0"/>
                    <a:pt x="108444" y="0"/>
                  </a:cubicBezTo>
                  <a:close/>
                </a:path>
              </a:pathLst>
            </a:custGeom>
            <a:gradFill>
              <a:gsLst>
                <a:gs pos="0">
                  <a:srgbClr val="02554C">
                    <a:alpha val="69803"/>
                  </a:srgbClr>
                </a:gs>
                <a:gs pos="50000">
                  <a:srgbClr val="00554A">
                    <a:alpha val="16470"/>
                  </a:srgbClr>
                </a:gs>
                <a:gs pos="100000">
                  <a:srgbClr val="0F554D">
                    <a:alpha val="0"/>
                  </a:srgbClr>
                </a:gs>
              </a:gsLst>
              <a:lin ang="0" scaled="0"/>
            </a:gradFill>
            <a:ln>
              <a:noFill/>
            </a:ln>
          </p:spPr>
          <p:txBody>
            <a:bodyPr spcFirstLastPara="1" wrap="square" lIns="60967" tIns="60967" rIns="60967" bIns="60967"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3" name="Google Shape;313;p33"/>
            <p:cNvSpPr txBox="1"/>
            <p:nvPr/>
          </p:nvSpPr>
          <p:spPr>
            <a:xfrm>
              <a:off x="0" y="-38100"/>
              <a:ext cx="1770000" cy="255000"/>
            </a:xfrm>
            <a:prstGeom prst="rect">
              <a:avLst/>
            </a:prstGeom>
            <a:noFill/>
            <a:ln>
              <a:noFill/>
            </a:ln>
          </p:spPr>
          <p:txBody>
            <a:bodyPr spcFirstLastPara="1" wrap="square" lIns="33867" tIns="33867" rIns="33867" bIns="33867" anchor="ctr" anchorCtr="0">
              <a:noAutofit/>
            </a:bodyPr>
            <a:lstStyle/>
            <a:p>
              <a:pPr marL="0" marR="0" lvl="0" indent="0" algn="ctr" defTabSz="914400" rtl="0" eaLnBrk="1" fontAlgn="auto" latinLnBrk="0" hangingPunct="1">
                <a:lnSpc>
                  <a:spcPct val="147722"/>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Calibri"/>
                <a:cs typeface="Calibri"/>
                <a:sym typeface="Calibri"/>
              </a:endParaRPr>
            </a:p>
          </p:txBody>
        </p:sp>
      </p:grpSp>
      <p:pic>
        <p:nvPicPr>
          <p:cNvPr id="3" name="Picture 2"/>
          <p:cNvPicPr>
            <a:picLocks noChangeAspect="1"/>
          </p:cNvPicPr>
          <p:nvPr/>
        </p:nvPicPr>
        <p:blipFill>
          <a:blip r:embed="rId4"/>
          <a:stretch>
            <a:fillRect/>
          </a:stretch>
        </p:blipFill>
        <p:spPr>
          <a:xfrm>
            <a:off x="855103" y="1583648"/>
            <a:ext cx="10590893" cy="3797245"/>
          </a:xfrm>
          <a:prstGeom prst="rect">
            <a:avLst/>
          </a:prstGeom>
        </p:spPr>
      </p:pic>
    </p:spTree>
    <p:extLst>
      <p:ext uri="{BB962C8B-B14F-4D97-AF65-F5344CB8AC3E}">
        <p14:creationId xmlns:p14="http://schemas.microsoft.com/office/powerpoint/2010/main" val="3046942023"/>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Google Shape;308;p33"/>
          <p:cNvSpPr txBox="1"/>
          <p:nvPr/>
        </p:nvSpPr>
        <p:spPr>
          <a:xfrm>
            <a:off x="759039" y="435082"/>
            <a:ext cx="11811008" cy="677108"/>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4400" b="1" i="0" u="none" strike="noStrike" kern="1200" cap="none" spc="0" normalizeH="0" baseline="0" noProof="0" dirty="0" smtClean="0">
                <a:ln>
                  <a:noFill/>
                </a:ln>
                <a:solidFill>
                  <a:srgbClr val="00564A"/>
                </a:solidFill>
                <a:effectLst/>
                <a:uLnTx/>
                <a:uFillTx/>
                <a:latin typeface="Calibri" panose="020F0502020204030204"/>
                <a:ea typeface="+mn-ea"/>
                <a:cs typeface="+mn-cs"/>
              </a:rPr>
              <a:t>What is the CQM Committee?</a:t>
            </a:r>
            <a:endParaRPr kumimoji="0" sz="4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10" name="Google Shape;310;p33"/>
          <p:cNvSpPr/>
          <p:nvPr/>
        </p:nvSpPr>
        <p:spPr>
          <a:xfrm>
            <a:off x="10978290" y="5807069"/>
            <a:ext cx="907565" cy="773315"/>
          </a:xfrm>
          <a:custGeom>
            <a:avLst/>
            <a:gdLst/>
            <a:ahLst/>
            <a:cxnLst/>
            <a:rect l="l" t="t" r="r" b="b"/>
            <a:pathLst>
              <a:path w="1361347" h="1159971" extrusionOk="0">
                <a:moveTo>
                  <a:pt x="0" y="0"/>
                </a:moveTo>
                <a:lnTo>
                  <a:pt x="1361347" y="0"/>
                </a:lnTo>
                <a:lnTo>
                  <a:pt x="1361347" y="1159971"/>
                </a:lnTo>
                <a:lnTo>
                  <a:pt x="0" y="1159971"/>
                </a:lnTo>
                <a:lnTo>
                  <a:pt x="0" y="0"/>
                </a:lnTo>
                <a:close/>
              </a:path>
            </a:pathLst>
          </a:custGeom>
          <a:blipFill rotWithShape="1">
            <a:blip r:embed="rId3">
              <a:alphaModFix/>
            </a:blip>
            <a:stretch>
              <a:fillRect r="-410464" b="-40890"/>
            </a:stretch>
          </a:blipFill>
          <a:ln>
            <a:noFill/>
          </a:ln>
        </p:spPr>
      </p:sp>
      <p:grpSp>
        <p:nvGrpSpPr>
          <p:cNvPr id="311" name="Google Shape;311;p33"/>
          <p:cNvGrpSpPr/>
          <p:nvPr/>
        </p:nvGrpSpPr>
        <p:grpSpPr>
          <a:xfrm rot="10800000">
            <a:off x="-707543" y="6357710"/>
            <a:ext cx="8363840" cy="645423"/>
            <a:chOff x="0" y="-38100"/>
            <a:chExt cx="1770050" cy="255000"/>
          </a:xfrm>
        </p:grpSpPr>
        <p:sp>
          <p:nvSpPr>
            <p:cNvPr id="312" name="Google Shape;312;p33"/>
            <p:cNvSpPr/>
            <p:nvPr/>
          </p:nvSpPr>
          <p:spPr>
            <a:xfrm>
              <a:off x="0" y="0"/>
              <a:ext cx="1770050" cy="216889"/>
            </a:xfrm>
            <a:custGeom>
              <a:avLst/>
              <a:gdLst/>
              <a:ahLst/>
              <a:cxnLst/>
              <a:rect l="l" t="t" r="r" b="b"/>
              <a:pathLst>
                <a:path w="1770050" h="216889" extrusionOk="0">
                  <a:moveTo>
                    <a:pt x="108444" y="0"/>
                  </a:moveTo>
                  <a:lnTo>
                    <a:pt x="1661606" y="0"/>
                  </a:lnTo>
                  <a:cubicBezTo>
                    <a:pt x="1690367" y="0"/>
                    <a:pt x="1717951" y="11425"/>
                    <a:pt x="1738288" y="31763"/>
                  </a:cubicBezTo>
                  <a:cubicBezTo>
                    <a:pt x="1758625" y="52100"/>
                    <a:pt x="1770050" y="79683"/>
                    <a:pt x="1770050" y="108444"/>
                  </a:cubicBezTo>
                  <a:lnTo>
                    <a:pt x="1770050" y="108444"/>
                  </a:lnTo>
                  <a:cubicBezTo>
                    <a:pt x="1770050" y="137206"/>
                    <a:pt x="1758625" y="164789"/>
                    <a:pt x="1738288" y="185126"/>
                  </a:cubicBezTo>
                  <a:cubicBezTo>
                    <a:pt x="1717951" y="205463"/>
                    <a:pt x="1690367" y="216889"/>
                    <a:pt x="1661606" y="216889"/>
                  </a:cubicBezTo>
                  <a:lnTo>
                    <a:pt x="108444" y="216889"/>
                  </a:lnTo>
                  <a:cubicBezTo>
                    <a:pt x="79683" y="216889"/>
                    <a:pt x="52100" y="205463"/>
                    <a:pt x="31763" y="185126"/>
                  </a:cubicBezTo>
                  <a:cubicBezTo>
                    <a:pt x="11425" y="164789"/>
                    <a:pt x="0" y="137206"/>
                    <a:pt x="0" y="108444"/>
                  </a:cubicBezTo>
                  <a:lnTo>
                    <a:pt x="0" y="108444"/>
                  </a:lnTo>
                  <a:cubicBezTo>
                    <a:pt x="0" y="79683"/>
                    <a:pt x="11425" y="52100"/>
                    <a:pt x="31763" y="31763"/>
                  </a:cubicBezTo>
                  <a:cubicBezTo>
                    <a:pt x="52100" y="11425"/>
                    <a:pt x="79683" y="0"/>
                    <a:pt x="108444" y="0"/>
                  </a:cubicBezTo>
                  <a:close/>
                </a:path>
              </a:pathLst>
            </a:custGeom>
            <a:gradFill>
              <a:gsLst>
                <a:gs pos="0">
                  <a:srgbClr val="02554C">
                    <a:alpha val="69803"/>
                  </a:srgbClr>
                </a:gs>
                <a:gs pos="50000">
                  <a:srgbClr val="00554A">
                    <a:alpha val="16470"/>
                  </a:srgbClr>
                </a:gs>
                <a:gs pos="100000">
                  <a:srgbClr val="0F554D">
                    <a:alpha val="0"/>
                  </a:srgbClr>
                </a:gs>
              </a:gsLst>
              <a:lin ang="0" scaled="0"/>
            </a:gradFill>
            <a:ln>
              <a:noFill/>
            </a:ln>
          </p:spPr>
          <p:txBody>
            <a:bodyPr spcFirstLastPara="1" wrap="square" lIns="60967" tIns="60967" rIns="60967" bIns="60967"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3" name="Google Shape;313;p33"/>
            <p:cNvSpPr txBox="1"/>
            <p:nvPr/>
          </p:nvSpPr>
          <p:spPr>
            <a:xfrm>
              <a:off x="0" y="-38100"/>
              <a:ext cx="1770000" cy="255000"/>
            </a:xfrm>
            <a:prstGeom prst="rect">
              <a:avLst/>
            </a:prstGeom>
            <a:noFill/>
            <a:ln>
              <a:noFill/>
            </a:ln>
          </p:spPr>
          <p:txBody>
            <a:bodyPr spcFirstLastPara="1" wrap="square" lIns="33867" tIns="33867" rIns="33867" bIns="33867" anchor="ctr" anchorCtr="0">
              <a:noAutofit/>
            </a:bodyPr>
            <a:lstStyle/>
            <a:p>
              <a:pPr marL="0" marR="0" lvl="0" indent="0" algn="ctr" defTabSz="914400" rtl="0" eaLnBrk="1" fontAlgn="auto" latinLnBrk="0" hangingPunct="1">
                <a:lnSpc>
                  <a:spcPct val="147722"/>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Calibri"/>
                <a:cs typeface="Calibri"/>
                <a:sym typeface="Calibri"/>
              </a:endParaRPr>
            </a:p>
          </p:txBody>
        </p:sp>
      </p:grpSp>
      <p:sp>
        <p:nvSpPr>
          <p:cNvPr id="10" name="Content Placeholder 3"/>
          <p:cNvSpPr txBox="1">
            <a:spLocks/>
          </p:cNvSpPr>
          <p:nvPr/>
        </p:nvSpPr>
        <p:spPr>
          <a:xfrm>
            <a:off x="759039" y="1443789"/>
            <a:ext cx="11126816" cy="5236633"/>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1200" cap="none" spc="0" normalizeH="0" baseline="0" noProof="0" dirty="0">
                <a:ln>
                  <a:noFill/>
                </a:ln>
                <a:solidFill>
                  <a:srgbClr val="000000"/>
                </a:solidFill>
                <a:effectLst/>
                <a:uLnTx/>
                <a:uFillTx/>
                <a:latin typeface="Arial"/>
                <a:cs typeface="Arial"/>
                <a:sym typeface="Arial"/>
              </a:rPr>
              <a:t>The CQMC is a group of recipient, subrecipient, and stakeholder representatives who guide quality improvement efforts across the TGA</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2400" b="0" i="0" u="none" strike="noStrike" kern="120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1200" cap="none" spc="0" normalizeH="0" baseline="0" noProof="0" dirty="0">
                <a:ln>
                  <a:noFill/>
                </a:ln>
                <a:solidFill>
                  <a:srgbClr val="000000"/>
                </a:solidFill>
                <a:effectLst/>
                <a:uLnTx/>
                <a:uFillTx/>
                <a:latin typeface="Arial"/>
                <a:cs typeface="Arial"/>
                <a:sym typeface="Arial"/>
              </a:rPr>
              <a:t>The CQMC helps to:</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2400" b="0" i="0" u="none" strike="noStrike" kern="120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Arial"/>
                <a:cs typeface="Arial"/>
                <a:sym typeface="Arial"/>
              </a:rPr>
              <a:t> Review performance data</a:t>
            </a:r>
          </a:p>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Arial"/>
                <a:cs typeface="Arial"/>
                <a:sym typeface="Arial"/>
              </a:rPr>
              <a:t> Identify areas for improvement</a:t>
            </a:r>
          </a:p>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Arial"/>
                <a:cs typeface="Arial"/>
                <a:sym typeface="Arial"/>
              </a:rPr>
              <a:t> Guide and implement quality </a:t>
            </a:r>
            <a:r>
              <a:rPr kumimoji="0" lang="en-US" sz="2400" b="0" i="0" u="none" strike="noStrike" kern="1200" cap="none" spc="0" normalizeH="0" baseline="0" noProof="0" dirty="0" smtClean="0">
                <a:ln>
                  <a:noFill/>
                </a:ln>
                <a:solidFill>
                  <a:srgbClr val="000000"/>
                </a:solidFill>
                <a:effectLst/>
                <a:uLnTx/>
                <a:uFillTx/>
                <a:latin typeface="Arial"/>
                <a:cs typeface="Arial"/>
                <a:sym typeface="Arial"/>
              </a:rPr>
              <a:t>improvement (QI) </a:t>
            </a:r>
            <a:r>
              <a:rPr kumimoji="0" lang="en-US" sz="2400" b="0" i="0" u="none" strike="noStrike" kern="1200" cap="none" spc="0" normalizeH="0" baseline="0" noProof="0" dirty="0">
                <a:ln>
                  <a:noFill/>
                </a:ln>
                <a:solidFill>
                  <a:srgbClr val="000000"/>
                </a:solidFill>
                <a:effectLst/>
                <a:uLnTx/>
                <a:uFillTx/>
                <a:latin typeface="Arial"/>
                <a:cs typeface="Arial"/>
                <a:sym typeface="Arial"/>
              </a:rPr>
              <a:t>projects</a:t>
            </a:r>
          </a:p>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Arial"/>
                <a:cs typeface="Arial"/>
                <a:sym typeface="Arial"/>
              </a:rPr>
              <a:t> Share best practices </a:t>
            </a:r>
          </a:p>
        </p:txBody>
      </p:sp>
      <p:pic>
        <p:nvPicPr>
          <p:cNvPr id="2" name="Picture 1"/>
          <p:cNvPicPr>
            <a:picLocks noChangeAspect="1"/>
          </p:cNvPicPr>
          <p:nvPr/>
        </p:nvPicPr>
        <p:blipFill>
          <a:blip r:embed="rId4"/>
          <a:stretch>
            <a:fillRect/>
          </a:stretch>
        </p:blipFill>
        <p:spPr>
          <a:xfrm>
            <a:off x="5301577" y="4793918"/>
            <a:ext cx="2514916" cy="1365240"/>
          </a:xfrm>
          <a:prstGeom prst="rect">
            <a:avLst/>
          </a:prstGeom>
        </p:spPr>
      </p:pic>
    </p:spTree>
    <p:extLst>
      <p:ext uri="{BB962C8B-B14F-4D97-AF65-F5344CB8AC3E}">
        <p14:creationId xmlns:p14="http://schemas.microsoft.com/office/powerpoint/2010/main" val="339436513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Google Shape;308;p33"/>
          <p:cNvSpPr txBox="1"/>
          <p:nvPr/>
        </p:nvSpPr>
        <p:spPr>
          <a:xfrm>
            <a:off x="759039" y="435082"/>
            <a:ext cx="11811008" cy="677108"/>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4400" b="1" i="0" u="none" strike="noStrike" kern="1200" cap="none" spc="0" normalizeH="0" baseline="0" noProof="0" dirty="0" smtClean="0">
                <a:ln>
                  <a:noFill/>
                </a:ln>
                <a:solidFill>
                  <a:srgbClr val="00564A"/>
                </a:solidFill>
                <a:effectLst/>
                <a:uLnTx/>
                <a:uFillTx/>
                <a:latin typeface="Calibri" panose="020F0502020204030204"/>
                <a:ea typeface="+mn-ea"/>
                <a:cs typeface="+mn-cs"/>
              </a:rPr>
              <a:t>What is Quality Improvement (QI)?</a:t>
            </a:r>
            <a:endParaRPr kumimoji="0" sz="4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10" name="Google Shape;310;p33"/>
          <p:cNvSpPr/>
          <p:nvPr/>
        </p:nvSpPr>
        <p:spPr>
          <a:xfrm>
            <a:off x="10978290" y="5807069"/>
            <a:ext cx="907565" cy="773315"/>
          </a:xfrm>
          <a:custGeom>
            <a:avLst/>
            <a:gdLst/>
            <a:ahLst/>
            <a:cxnLst/>
            <a:rect l="l" t="t" r="r" b="b"/>
            <a:pathLst>
              <a:path w="1361347" h="1159971" extrusionOk="0">
                <a:moveTo>
                  <a:pt x="0" y="0"/>
                </a:moveTo>
                <a:lnTo>
                  <a:pt x="1361347" y="0"/>
                </a:lnTo>
                <a:lnTo>
                  <a:pt x="1361347" y="1159971"/>
                </a:lnTo>
                <a:lnTo>
                  <a:pt x="0" y="1159971"/>
                </a:lnTo>
                <a:lnTo>
                  <a:pt x="0" y="0"/>
                </a:lnTo>
                <a:close/>
              </a:path>
            </a:pathLst>
          </a:custGeom>
          <a:blipFill rotWithShape="1">
            <a:blip r:embed="rId3">
              <a:alphaModFix/>
            </a:blip>
            <a:stretch>
              <a:fillRect r="-410464" b="-40890"/>
            </a:stretch>
          </a:blipFill>
          <a:ln>
            <a:noFill/>
          </a:ln>
        </p:spPr>
      </p:sp>
      <p:grpSp>
        <p:nvGrpSpPr>
          <p:cNvPr id="311" name="Google Shape;311;p33"/>
          <p:cNvGrpSpPr/>
          <p:nvPr/>
        </p:nvGrpSpPr>
        <p:grpSpPr>
          <a:xfrm rot="10800000">
            <a:off x="-707543" y="6357710"/>
            <a:ext cx="8363840" cy="645423"/>
            <a:chOff x="0" y="-38100"/>
            <a:chExt cx="1770050" cy="255000"/>
          </a:xfrm>
        </p:grpSpPr>
        <p:sp>
          <p:nvSpPr>
            <p:cNvPr id="312" name="Google Shape;312;p33"/>
            <p:cNvSpPr/>
            <p:nvPr/>
          </p:nvSpPr>
          <p:spPr>
            <a:xfrm>
              <a:off x="0" y="0"/>
              <a:ext cx="1770050" cy="216889"/>
            </a:xfrm>
            <a:custGeom>
              <a:avLst/>
              <a:gdLst/>
              <a:ahLst/>
              <a:cxnLst/>
              <a:rect l="l" t="t" r="r" b="b"/>
              <a:pathLst>
                <a:path w="1770050" h="216889" extrusionOk="0">
                  <a:moveTo>
                    <a:pt x="108444" y="0"/>
                  </a:moveTo>
                  <a:lnTo>
                    <a:pt x="1661606" y="0"/>
                  </a:lnTo>
                  <a:cubicBezTo>
                    <a:pt x="1690367" y="0"/>
                    <a:pt x="1717951" y="11425"/>
                    <a:pt x="1738288" y="31763"/>
                  </a:cubicBezTo>
                  <a:cubicBezTo>
                    <a:pt x="1758625" y="52100"/>
                    <a:pt x="1770050" y="79683"/>
                    <a:pt x="1770050" y="108444"/>
                  </a:cubicBezTo>
                  <a:lnTo>
                    <a:pt x="1770050" y="108444"/>
                  </a:lnTo>
                  <a:cubicBezTo>
                    <a:pt x="1770050" y="137206"/>
                    <a:pt x="1758625" y="164789"/>
                    <a:pt x="1738288" y="185126"/>
                  </a:cubicBezTo>
                  <a:cubicBezTo>
                    <a:pt x="1717951" y="205463"/>
                    <a:pt x="1690367" y="216889"/>
                    <a:pt x="1661606" y="216889"/>
                  </a:cubicBezTo>
                  <a:lnTo>
                    <a:pt x="108444" y="216889"/>
                  </a:lnTo>
                  <a:cubicBezTo>
                    <a:pt x="79683" y="216889"/>
                    <a:pt x="52100" y="205463"/>
                    <a:pt x="31763" y="185126"/>
                  </a:cubicBezTo>
                  <a:cubicBezTo>
                    <a:pt x="11425" y="164789"/>
                    <a:pt x="0" y="137206"/>
                    <a:pt x="0" y="108444"/>
                  </a:cubicBezTo>
                  <a:lnTo>
                    <a:pt x="0" y="108444"/>
                  </a:lnTo>
                  <a:cubicBezTo>
                    <a:pt x="0" y="79683"/>
                    <a:pt x="11425" y="52100"/>
                    <a:pt x="31763" y="31763"/>
                  </a:cubicBezTo>
                  <a:cubicBezTo>
                    <a:pt x="52100" y="11425"/>
                    <a:pt x="79683" y="0"/>
                    <a:pt x="108444" y="0"/>
                  </a:cubicBezTo>
                  <a:close/>
                </a:path>
              </a:pathLst>
            </a:custGeom>
            <a:gradFill>
              <a:gsLst>
                <a:gs pos="0">
                  <a:srgbClr val="02554C">
                    <a:alpha val="69803"/>
                  </a:srgbClr>
                </a:gs>
                <a:gs pos="50000">
                  <a:srgbClr val="00554A">
                    <a:alpha val="16470"/>
                  </a:srgbClr>
                </a:gs>
                <a:gs pos="100000">
                  <a:srgbClr val="0F554D">
                    <a:alpha val="0"/>
                  </a:srgbClr>
                </a:gs>
              </a:gsLst>
              <a:lin ang="0" scaled="0"/>
            </a:gradFill>
            <a:ln>
              <a:noFill/>
            </a:ln>
          </p:spPr>
          <p:txBody>
            <a:bodyPr spcFirstLastPara="1" wrap="square" lIns="60967" tIns="60967" rIns="60967" bIns="60967"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3" name="Google Shape;313;p33"/>
            <p:cNvSpPr txBox="1"/>
            <p:nvPr/>
          </p:nvSpPr>
          <p:spPr>
            <a:xfrm>
              <a:off x="0" y="-38100"/>
              <a:ext cx="1770000" cy="255000"/>
            </a:xfrm>
            <a:prstGeom prst="rect">
              <a:avLst/>
            </a:prstGeom>
            <a:noFill/>
            <a:ln>
              <a:noFill/>
            </a:ln>
          </p:spPr>
          <p:txBody>
            <a:bodyPr spcFirstLastPara="1" wrap="square" lIns="33867" tIns="33867" rIns="33867" bIns="33867" anchor="ctr" anchorCtr="0">
              <a:noAutofit/>
            </a:bodyPr>
            <a:lstStyle/>
            <a:p>
              <a:pPr marL="0" marR="0" lvl="0" indent="0" algn="ctr" defTabSz="914400" rtl="0" eaLnBrk="1" fontAlgn="auto" latinLnBrk="0" hangingPunct="1">
                <a:lnSpc>
                  <a:spcPct val="147722"/>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Calibri"/>
                <a:cs typeface="Calibri"/>
                <a:sym typeface="Calibri"/>
              </a:endParaRPr>
            </a:p>
          </p:txBody>
        </p:sp>
      </p:grpSp>
      <p:sp>
        <p:nvSpPr>
          <p:cNvPr id="10" name="Content Placeholder 3"/>
          <p:cNvSpPr txBox="1">
            <a:spLocks/>
          </p:cNvSpPr>
          <p:nvPr/>
        </p:nvSpPr>
        <p:spPr>
          <a:xfrm>
            <a:off x="759039" y="1443789"/>
            <a:ext cx="11126816" cy="5236633"/>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a:ln>
                  <a:noFill/>
                </a:ln>
                <a:solidFill>
                  <a:srgbClr val="000000"/>
                </a:solidFill>
                <a:effectLst/>
                <a:uLnTx/>
                <a:uFillTx/>
                <a:latin typeface="Arial"/>
                <a:ea typeface="+mn-ea"/>
                <a:cs typeface="Arial"/>
                <a:sym typeface="Arial"/>
              </a:rPr>
              <a:t>Similar to problem-solving that we already do in daily life</a:t>
            </a:r>
          </a:p>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lang="en-US" sz="2400" b="0" i="0" u="none" strike="noStrike" kern="0" cap="none" spc="0" normalizeH="0" baseline="0" noProof="0" dirty="0">
              <a:ln>
                <a:noFill/>
              </a:ln>
              <a:solidFill>
                <a:srgbClr val="000000"/>
              </a:solidFill>
              <a:effectLst/>
              <a:uLnTx/>
              <a:uFillTx/>
              <a:latin typeface="Arial"/>
              <a:ea typeface="+mn-ea"/>
              <a:cs typeface="Arial"/>
              <a:sym typeface="Arial"/>
            </a:endParaRPr>
          </a:p>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a:ln>
                  <a:noFill/>
                </a:ln>
                <a:solidFill>
                  <a:srgbClr val="000000"/>
                </a:solidFill>
                <a:effectLst/>
                <a:uLnTx/>
                <a:uFillTx/>
                <a:latin typeface="Arial"/>
                <a:ea typeface="+mn-ea"/>
                <a:cs typeface="Arial"/>
                <a:sym typeface="Arial"/>
              </a:rPr>
              <a:t>QI is a structured way to test small changes that make care better for patients</a:t>
            </a:r>
          </a:p>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lang="en-US" sz="2400" b="0" i="0" u="none" strike="noStrike" kern="0" cap="none" spc="0" normalizeH="0" baseline="0" noProof="0" dirty="0">
              <a:ln>
                <a:noFill/>
              </a:ln>
              <a:solidFill>
                <a:srgbClr val="000000"/>
              </a:solidFill>
              <a:effectLst/>
              <a:uLnTx/>
              <a:uFillTx/>
              <a:latin typeface="Arial"/>
              <a:ea typeface="+mn-ea"/>
              <a:cs typeface="Arial"/>
              <a:sym typeface="Arial"/>
            </a:endParaRPr>
          </a:p>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a:ln>
                  <a:noFill/>
                </a:ln>
                <a:solidFill>
                  <a:srgbClr val="000000"/>
                </a:solidFill>
                <a:effectLst/>
                <a:uLnTx/>
                <a:uFillTx/>
                <a:latin typeface="Arial"/>
                <a:ea typeface="+mn-ea"/>
                <a:cs typeface="Arial"/>
                <a:sym typeface="Arial"/>
              </a:rPr>
              <a:t>We notice what’s not working, try a small change, and keep what works best</a:t>
            </a:r>
          </a:p>
        </p:txBody>
      </p:sp>
      <p:pic>
        <p:nvPicPr>
          <p:cNvPr id="2" name="Picture 1"/>
          <p:cNvPicPr>
            <a:picLocks noChangeAspect="1"/>
          </p:cNvPicPr>
          <p:nvPr/>
        </p:nvPicPr>
        <p:blipFill>
          <a:blip r:embed="rId4"/>
          <a:stretch>
            <a:fillRect/>
          </a:stretch>
        </p:blipFill>
        <p:spPr>
          <a:xfrm>
            <a:off x="3550533" y="3960716"/>
            <a:ext cx="5114496" cy="1782176"/>
          </a:xfrm>
          <a:prstGeom prst="rect">
            <a:avLst/>
          </a:prstGeom>
        </p:spPr>
      </p:pic>
    </p:spTree>
    <p:extLst>
      <p:ext uri="{BB962C8B-B14F-4D97-AF65-F5344CB8AC3E}">
        <p14:creationId xmlns:p14="http://schemas.microsoft.com/office/powerpoint/2010/main" val="146347395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Google Shape;308;p33"/>
          <p:cNvSpPr txBox="1"/>
          <p:nvPr/>
        </p:nvSpPr>
        <p:spPr>
          <a:xfrm>
            <a:off x="759039" y="435082"/>
            <a:ext cx="11811008" cy="677108"/>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4400" b="1" i="0" u="none" strike="noStrike" kern="1200" cap="none" spc="0" normalizeH="0" baseline="0" noProof="0" dirty="0" smtClean="0">
                <a:ln>
                  <a:noFill/>
                </a:ln>
                <a:solidFill>
                  <a:srgbClr val="00564A"/>
                </a:solidFill>
                <a:effectLst/>
                <a:uLnTx/>
                <a:uFillTx/>
                <a:latin typeface="Calibri" panose="020F0502020204030204"/>
                <a:ea typeface="+mn-ea"/>
                <a:cs typeface="+mn-cs"/>
              </a:rPr>
              <a:t>How Does QI Impact our RW Program?</a:t>
            </a:r>
            <a:endParaRPr kumimoji="0" sz="4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10" name="Google Shape;310;p33"/>
          <p:cNvSpPr/>
          <p:nvPr/>
        </p:nvSpPr>
        <p:spPr>
          <a:xfrm>
            <a:off x="10978290" y="5807069"/>
            <a:ext cx="907565" cy="773315"/>
          </a:xfrm>
          <a:custGeom>
            <a:avLst/>
            <a:gdLst/>
            <a:ahLst/>
            <a:cxnLst/>
            <a:rect l="l" t="t" r="r" b="b"/>
            <a:pathLst>
              <a:path w="1361347" h="1159971" extrusionOk="0">
                <a:moveTo>
                  <a:pt x="0" y="0"/>
                </a:moveTo>
                <a:lnTo>
                  <a:pt x="1361347" y="0"/>
                </a:lnTo>
                <a:lnTo>
                  <a:pt x="1361347" y="1159971"/>
                </a:lnTo>
                <a:lnTo>
                  <a:pt x="0" y="1159971"/>
                </a:lnTo>
                <a:lnTo>
                  <a:pt x="0" y="0"/>
                </a:lnTo>
                <a:close/>
              </a:path>
            </a:pathLst>
          </a:custGeom>
          <a:blipFill rotWithShape="1">
            <a:blip r:embed="rId3">
              <a:alphaModFix/>
            </a:blip>
            <a:stretch>
              <a:fillRect r="-410464" b="-40890"/>
            </a:stretch>
          </a:blipFill>
          <a:ln>
            <a:noFill/>
          </a:ln>
        </p:spPr>
      </p:sp>
      <p:grpSp>
        <p:nvGrpSpPr>
          <p:cNvPr id="311" name="Google Shape;311;p33"/>
          <p:cNvGrpSpPr/>
          <p:nvPr/>
        </p:nvGrpSpPr>
        <p:grpSpPr>
          <a:xfrm rot="10800000">
            <a:off x="-707543" y="6357710"/>
            <a:ext cx="8363840" cy="645423"/>
            <a:chOff x="0" y="-38100"/>
            <a:chExt cx="1770050" cy="255000"/>
          </a:xfrm>
        </p:grpSpPr>
        <p:sp>
          <p:nvSpPr>
            <p:cNvPr id="312" name="Google Shape;312;p33"/>
            <p:cNvSpPr/>
            <p:nvPr/>
          </p:nvSpPr>
          <p:spPr>
            <a:xfrm>
              <a:off x="0" y="0"/>
              <a:ext cx="1770050" cy="216889"/>
            </a:xfrm>
            <a:custGeom>
              <a:avLst/>
              <a:gdLst/>
              <a:ahLst/>
              <a:cxnLst/>
              <a:rect l="l" t="t" r="r" b="b"/>
              <a:pathLst>
                <a:path w="1770050" h="216889" extrusionOk="0">
                  <a:moveTo>
                    <a:pt x="108444" y="0"/>
                  </a:moveTo>
                  <a:lnTo>
                    <a:pt x="1661606" y="0"/>
                  </a:lnTo>
                  <a:cubicBezTo>
                    <a:pt x="1690367" y="0"/>
                    <a:pt x="1717951" y="11425"/>
                    <a:pt x="1738288" y="31763"/>
                  </a:cubicBezTo>
                  <a:cubicBezTo>
                    <a:pt x="1758625" y="52100"/>
                    <a:pt x="1770050" y="79683"/>
                    <a:pt x="1770050" y="108444"/>
                  </a:cubicBezTo>
                  <a:lnTo>
                    <a:pt x="1770050" y="108444"/>
                  </a:lnTo>
                  <a:cubicBezTo>
                    <a:pt x="1770050" y="137206"/>
                    <a:pt x="1758625" y="164789"/>
                    <a:pt x="1738288" y="185126"/>
                  </a:cubicBezTo>
                  <a:cubicBezTo>
                    <a:pt x="1717951" y="205463"/>
                    <a:pt x="1690367" y="216889"/>
                    <a:pt x="1661606" y="216889"/>
                  </a:cubicBezTo>
                  <a:lnTo>
                    <a:pt x="108444" y="216889"/>
                  </a:lnTo>
                  <a:cubicBezTo>
                    <a:pt x="79683" y="216889"/>
                    <a:pt x="52100" y="205463"/>
                    <a:pt x="31763" y="185126"/>
                  </a:cubicBezTo>
                  <a:cubicBezTo>
                    <a:pt x="11425" y="164789"/>
                    <a:pt x="0" y="137206"/>
                    <a:pt x="0" y="108444"/>
                  </a:cubicBezTo>
                  <a:lnTo>
                    <a:pt x="0" y="108444"/>
                  </a:lnTo>
                  <a:cubicBezTo>
                    <a:pt x="0" y="79683"/>
                    <a:pt x="11425" y="52100"/>
                    <a:pt x="31763" y="31763"/>
                  </a:cubicBezTo>
                  <a:cubicBezTo>
                    <a:pt x="52100" y="11425"/>
                    <a:pt x="79683" y="0"/>
                    <a:pt x="108444" y="0"/>
                  </a:cubicBezTo>
                  <a:close/>
                </a:path>
              </a:pathLst>
            </a:custGeom>
            <a:gradFill>
              <a:gsLst>
                <a:gs pos="0">
                  <a:srgbClr val="02554C">
                    <a:alpha val="69803"/>
                  </a:srgbClr>
                </a:gs>
                <a:gs pos="50000">
                  <a:srgbClr val="00554A">
                    <a:alpha val="16470"/>
                  </a:srgbClr>
                </a:gs>
                <a:gs pos="100000">
                  <a:srgbClr val="0F554D">
                    <a:alpha val="0"/>
                  </a:srgbClr>
                </a:gs>
              </a:gsLst>
              <a:lin ang="0" scaled="0"/>
            </a:gradFill>
            <a:ln>
              <a:noFill/>
            </a:ln>
          </p:spPr>
          <p:txBody>
            <a:bodyPr spcFirstLastPara="1" wrap="square" lIns="60967" tIns="60967" rIns="60967" bIns="60967"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3" name="Google Shape;313;p33"/>
            <p:cNvSpPr txBox="1"/>
            <p:nvPr/>
          </p:nvSpPr>
          <p:spPr>
            <a:xfrm>
              <a:off x="0" y="-38100"/>
              <a:ext cx="1770000" cy="255000"/>
            </a:xfrm>
            <a:prstGeom prst="rect">
              <a:avLst/>
            </a:prstGeom>
            <a:noFill/>
            <a:ln>
              <a:noFill/>
            </a:ln>
          </p:spPr>
          <p:txBody>
            <a:bodyPr spcFirstLastPara="1" wrap="square" lIns="33867" tIns="33867" rIns="33867" bIns="33867" anchor="ctr" anchorCtr="0">
              <a:noAutofit/>
            </a:bodyPr>
            <a:lstStyle/>
            <a:p>
              <a:pPr marL="0" marR="0" lvl="0" indent="0" algn="ctr" defTabSz="914400" rtl="0" eaLnBrk="1" fontAlgn="auto" latinLnBrk="0" hangingPunct="1">
                <a:lnSpc>
                  <a:spcPct val="147722"/>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Calibri"/>
                <a:cs typeface="Calibri"/>
                <a:sym typeface="Calibri"/>
              </a:endParaRPr>
            </a:p>
          </p:txBody>
        </p:sp>
      </p:grpSp>
      <p:sp>
        <p:nvSpPr>
          <p:cNvPr id="10" name="Content Placeholder 3"/>
          <p:cNvSpPr txBox="1">
            <a:spLocks/>
          </p:cNvSpPr>
          <p:nvPr/>
        </p:nvSpPr>
        <p:spPr>
          <a:xfrm>
            <a:off x="759039" y="1443789"/>
            <a:ext cx="11126816" cy="5236633"/>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smtClean="0">
                <a:ln>
                  <a:noFill/>
                </a:ln>
                <a:solidFill>
                  <a:srgbClr val="000000"/>
                </a:solidFill>
                <a:effectLst/>
                <a:uLnTx/>
                <a:uFillTx/>
                <a:latin typeface="Arial"/>
                <a:cs typeface="Arial"/>
                <a:sym typeface="Arial"/>
              </a:rPr>
              <a:t>The CQM Program provides a </a:t>
            </a:r>
            <a:r>
              <a:rPr kumimoji="0" lang="en-US" sz="2400" b="0" i="0" u="none" strike="noStrike" kern="0" cap="none" spc="0" normalizeH="0" baseline="0" noProof="0" dirty="0">
                <a:ln>
                  <a:noFill/>
                </a:ln>
                <a:solidFill>
                  <a:srgbClr val="000000"/>
                </a:solidFill>
                <a:effectLst/>
                <a:uLnTx/>
                <a:uFillTx/>
                <a:latin typeface="Arial"/>
                <a:cs typeface="Arial"/>
                <a:sym typeface="Arial"/>
              </a:rPr>
              <a:t>structured way to make improvements in how care is delivered</a:t>
            </a:r>
          </a:p>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lang="en-US" sz="2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a:ln>
                  <a:noFill/>
                </a:ln>
                <a:solidFill>
                  <a:srgbClr val="000000"/>
                </a:solidFill>
                <a:effectLst/>
                <a:uLnTx/>
                <a:uFillTx/>
                <a:latin typeface="Arial"/>
                <a:cs typeface="Arial"/>
                <a:sym typeface="Arial"/>
              </a:rPr>
              <a:t>Uses data </a:t>
            </a:r>
            <a:r>
              <a:rPr kumimoji="0" lang="en-US" sz="2400" b="1" i="0" u="none" strike="noStrike" kern="0" cap="none" spc="0" normalizeH="0" baseline="0" noProof="0" dirty="0">
                <a:ln>
                  <a:noFill/>
                </a:ln>
                <a:solidFill>
                  <a:srgbClr val="09564B"/>
                </a:solidFill>
                <a:effectLst/>
                <a:uLnTx/>
                <a:uFillTx/>
                <a:latin typeface="Arial"/>
                <a:cs typeface="Arial"/>
                <a:sym typeface="Arial"/>
              </a:rPr>
              <a:t>+</a:t>
            </a:r>
            <a:r>
              <a:rPr kumimoji="0" lang="en-US" sz="2400" b="0" i="0" u="none" strike="noStrike" kern="0" cap="none" spc="0" normalizeH="0" baseline="0" noProof="0" dirty="0">
                <a:ln>
                  <a:noFill/>
                </a:ln>
                <a:solidFill>
                  <a:srgbClr val="000000"/>
                </a:solidFill>
                <a:effectLst/>
                <a:uLnTx/>
                <a:uFillTx/>
                <a:latin typeface="Arial"/>
                <a:cs typeface="Arial"/>
                <a:sym typeface="Arial"/>
              </a:rPr>
              <a:t> Teamwork </a:t>
            </a:r>
            <a:r>
              <a:rPr kumimoji="0" lang="en-US" sz="2400" b="1" i="0" u="none" strike="noStrike" kern="0" cap="none" spc="0" normalizeH="0" baseline="0" noProof="0" dirty="0">
                <a:ln>
                  <a:noFill/>
                </a:ln>
                <a:solidFill>
                  <a:srgbClr val="09564B"/>
                </a:solidFill>
                <a:effectLst/>
                <a:uLnTx/>
                <a:uFillTx/>
                <a:latin typeface="Arial"/>
                <a:cs typeface="Arial"/>
                <a:sym typeface="Arial"/>
              </a:rPr>
              <a:t>+</a:t>
            </a:r>
            <a:r>
              <a:rPr kumimoji="0" lang="en-US" sz="2400" b="0" i="0" u="none" strike="noStrike" kern="0" cap="none" spc="0" normalizeH="0" baseline="0" noProof="0" dirty="0">
                <a:ln>
                  <a:noFill/>
                </a:ln>
                <a:solidFill>
                  <a:srgbClr val="000000"/>
                </a:solidFill>
                <a:effectLst/>
                <a:uLnTx/>
                <a:uFillTx/>
                <a:latin typeface="Arial"/>
                <a:cs typeface="Arial"/>
                <a:sym typeface="Arial"/>
              </a:rPr>
              <a:t> Patient feedback</a:t>
            </a:r>
          </a:p>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lang="en-US" sz="2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a:ln>
                  <a:noFill/>
                </a:ln>
                <a:solidFill>
                  <a:srgbClr val="000000"/>
                </a:solidFill>
                <a:effectLst/>
                <a:uLnTx/>
                <a:uFillTx/>
                <a:latin typeface="Arial"/>
                <a:cs typeface="Arial"/>
                <a:sym typeface="Arial"/>
              </a:rPr>
              <a:t>Focuses on improving patient outcomes and experiences through quick, small tests of change</a:t>
            </a:r>
          </a:p>
        </p:txBody>
      </p:sp>
    </p:spTree>
    <p:extLst>
      <p:ext uri="{BB962C8B-B14F-4D97-AF65-F5344CB8AC3E}">
        <p14:creationId xmlns:p14="http://schemas.microsoft.com/office/powerpoint/2010/main" val="4136020667"/>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Google Shape;308;p33"/>
          <p:cNvSpPr txBox="1"/>
          <p:nvPr/>
        </p:nvSpPr>
        <p:spPr>
          <a:xfrm>
            <a:off x="759039" y="435082"/>
            <a:ext cx="11811008" cy="677108"/>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4400" b="1" i="0" u="none" strike="noStrike" kern="1200" cap="none" spc="0" normalizeH="0" baseline="0" noProof="0" dirty="0" smtClean="0">
                <a:ln>
                  <a:noFill/>
                </a:ln>
                <a:solidFill>
                  <a:srgbClr val="00564A"/>
                </a:solidFill>
                <a:effectLst/>
                <a:uLnTx/>
                <a:uFillTx/>
                <a:latin typeface="Calibri" panose="020F0502020204030204"/>
                <a:ea typeface="+mn-ea"/>
                <a:cs typeface="+mn-cs"/>
              </a:rPr>
              <a:t>Current and Ongoing Projects/Activities</a:t>
            </a:r>
            <a:endParaRPr kumimoji="0" sz="4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10" name="Google Shape;310;p33"/>
          <p:cNvSpPr/>
          <p:nvPr/>
        </p:nvSpPr>
        <p:spPr>
          <a:xfrm>
            <a:off x="10978290" y="5807069"/>
            <a:ext cx="907565" cy="773315"/>
          </a:xfrm>
          <a:custGeom>
            <a:avLst/>
            <a:gdLst/>
            <a:ahLst/>
            <a:cxnLst/>
            <a:rect l="l" t="t" r="r" b="b"/>
            <a:pathLst>
              <a:path w="1361347" h="1159971" extrusionOk="0">
                <a:moveTo>
                  <a:pt x="0" y="0"/>
                </a:moveTo>
                <a:lnTo>
                  <a:pt x="1361347" y="0"/>
                </a:lnTo>
                <a:lnTo>
                  <a:pt x="1361347" y="1159971"/>
                </a:lnTo>
                <a:lnTo>
                  <a:pt x="0" y="1159971"/>
                </a:lnTo>
                <a:lnTo>
                  <a:pt x="0" y="0"/>
                </a:lnTo>
                <a:close/>
              </a:path>
            </a:pathLst>
          </a:custGeom>
          <a:blipFill rotWithShape="1">
            <a:blip r:embed="rId3">
              <a:alphaModFix/>
            </a:blip>
            <a:stretch>
              <a:fillRect r="-410464" b="-40890"/>
            </a:stretch>
          </a:blipFill>
          <a:ln>
            <a:noFill/>
          </a:ln>
        </p:spPr>
      </p:sp>
      <p:grpSp>
        <p:nvGrpSpPr>
          <p:cNvPr id="311" name="Google Shape;311;p33"/>
          <p:cNvGrpSpPr/>
          <p:nvPr/>
        </p:nvGrpSpPr>
        <p:grpSpPr>
          <a:xfrm rot="10800000">
            <a:off x="-707543" y="6357710"/>
            <a:ext cx="8363840" cy="645423"/>
            <a:chOff x="0" y="-38100"/>
            <a:chExt cx="1770050" cy="255000"/>
          </a:xfrm>
        </p:grpSpPr>
        <p:sp>
          <p:nvSpPr>
            <p:cNvPr id="312" name="Google Shape;312;p33"/>
            <p:cNvSpPr/>
            <p:nvPr/>
          </p:nvSpPr>
          <p:spPr>
            <a:xfrm>
              <a:off x="0" y="0"/>
              <a:ext cx="1770050" cy="216889"/>
            </a:xfrm>
            <a:custGeom>
              <a:avLst/>
              <a:gdLst/>
              <a:ahLst/>
              <a:cxnLst/>
              <a:rect l="l" t="t" r="r" b="b"/>
              <a:pathLst>
                <a:path w="1770050" h="216889" extrusionOk="0">
                  <a:moveTo>
                    <a:pt x="108444" y="0"/>
                  </a:moveTo>
                  <a:lnTo>
                    <a:pt x="1661606" y="0"/>
                  </a:lnTo>
                  <a:cubicBezTo>
                    <a:pt x="1690367" y="0"/>
                    <a:pt x="1717951" y="11425"/>
                    <a:pt x="1738288" y="31763"/>
                  </a:cubicBezTo>
                  <a:cubicBezTo>
                    <a:pt x="1758625" y="52100"/>
                    <a:pt x="1770050" y="79683"/>
                    <a:pt x="1770050" y="108444"/>
                  </a:cubicBezTo>
                  <a:lnTo>
                    <a:pt x="1770050" y="108444"/>
                  </a:lnTo>
                  <a:cubicBezTo>
                    <a:pt x="1770050" y="137206"/>
                    <a:pt x="1758625" y="164789"/>
                    <a:pt x="1738288" y="185126"/>
                  </a:cubicBezTo>
                  <a:cubicBezTo>
                    <a:pt x="1717951" y="205463"/>
                    <a:pt x="1690367" y="216889"/>
                    <a:pt x="1661606" y="216889"/>
                  </a:cubicBezTo>
                  <a:lnTo>
                    <a:pt x="108444" y="216889"/>
                  </a:lnTo>
                  <a:cubicBezTo>
                    <a:pt x="79683" y="216889"/>
                    <a:pt x="52100" y="205463"/>
                    <a:pt x="31763" y="185126"/>
                  </a:cubicBezTo>
                  <a:cubicBezTo>
                    <a:pt x="11425" y="164789"/>
                    <a:pt x="0" y="137206"/>
                    <a:pt x="0" y="108444"/>
                  </a:cubicBezTo>
                  <a:lnTo>
                    <a:pt x="0" y="108444"/>
                  </a:lnTo>
                  <a:cubicBezTo>
                    <a:pt x="0" y="79683"/>
                    <a:pt x="11425" y="52100"/>
                    <a:pt x="31763" y="31763"/>
                  </a:cubicBezTo>
                  <a:cubicBezTo>
                    <a:pt x="52100" y="11425"/>
                    <a:pt x="79683" y="0"/>
                    <a:pt x="108444" y="0"/>
                  </a:cubicBezTo>
                  <a:close/>
                </a:path>
              </a:pathLst>
            </a:custGeom>
            <a:gradFill>
              <a:gsLst>
                <a:gs pos="0">
                  <a:srgbClr val="02554C">
                    <a:alpha val="69803"/>
                  </a:srgbClr>
                </a:gs>
                <a:gs pos="50000">
                  <a:srgbClr val="00554A">
                    <a:alpha val="16470"/>
                  </a:srgbClr>
                </a:gs>
                <a:gs pos="100000">
                  <a:srgbClr val="0F554D">
                    <a:alpha val="0"/>
                  </a:srgbClr>
                </a:gs>
              </a:gsLst>
              <a:lin ang="0" scaled="0"/>
            </a:gradFill>
            <a:ln>
              <a:noFill/>
            </a:ln>
          </p:spPr>
          <p:txBody>
            <a:bodyPr spcFirstLastPara="1" wrap="square" lIns="60967" tIns="60967" rIns="60967" bIns="60967"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3" name="Google Shape;313;p33"/>
            <p:cNvSpPr txBox="1"/>
            <p:nvPr/>
          </p:nvSpPr>
          <p:spPr>
            <a:xfrm>
              <a:off x="0" y="-38100"/>
              <a:ext cx="1770000" cy="255000"/>
            </a:xfrm>
            <a:prstGeom prst="rect">
              <a:avLst/>
            </a:prstGeom>
            <a:noFill/>
            <a:ln>
              <a:noFill/>
            </a:ln>
          </p:spPr>
          <p:txBody>
            <a:bodyPr spcFirstLastPara="1" wrap="square" lIns="33867" tIns="33867" rIns="33867" bIns="33867" anchor="ctr" anchorCtr="0">
              <a:noAutofit/>
            </a:bodyPr>
            <a:lstStyle/>
            <a:p>
              <a:pPr marL="0" marR="0" lvl="0" indent="0" algn="ctr" defTabSz="914400" rtl="0" eaLnBrk="1" fontAlgn="auto" latinLnBrk="0" hangingPunct="1">
                <a:lnSpc>
                  <a:spcPct val="147722"/>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Calibri"/>
                <a:cs typeface="Calibri"/>
                <a:sym typeface="Calibri"/>
              </a:endParaRPr>
            </a:p>
          </p:txBody>
        </p:sp>
      </p:grpSp>
      <p:sp>
        <p:nvSpPr>
          <p:cNvPr id="10" name="Content Placeholder 3"/>
          <p:cNvSpPr txBox="1">
            <a:spLocks/>
          </p:cNvSpPr>
          <p:nvPr/>
        </p:nvSpPr>
        <p:spPr>
          <a:xfrm>
            <a:off x="759039" y="1443789"/>
            <a:ext cx="11126816" cy="5236633"/>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Arial"/>
                <a:cs typeface="Arial"/>
                <a:sym typeface="Arial"/>
              </a:rPr>
              <a:t>TGA project focused on Retention in Care (RIC) </a:t>
            </a:r>
          </a:p>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endParaRPr kumimoji="0" lang="en-US" sz="2400" b="0" i="0" u="none" strike="noStrike" kern="1200" cap="none" spc="0" normalizeH="0" baseline="0" noProof="0" dirty="0">
              <a:ln>
                <a:noFill/>
              </a:ln>
              <a:solidFill>
                <a:srgbClr val="000000"/>
              </a:solidFill>
              <a:effectLst/>
              <a:uLnTx/>
              <a:uFillTx/>
              <a:latin typeface="Arial"/>
              <a:cs typeface="Arial"/>
              <a:sym typeface="Arial"/>
            </a:endParaRPr>
          </a:p>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Arial"/>
                <a:cs typeface="Arial"/>
                <a:sym typeface="Arial"/>
              </a:rPr>
              <a:t>CQII Care </a:t>
            </a:r>
            <a:r>
              <a:rPr kumimoji="0" lang="en-US" sz="2400" b="0" i="0" u="none" strike="noStrike" kern="1200" cap="none" spc="0" normalizeH="0" baseline="0" noProof="0" dirty="0" smtClean="0">
                <a:ln>
                  <a:noFill/>
                </a:ln>
                <a:solidFill>
                  <a:srgbClr val="000000"/>
                </a:solidFill>
                <a:effectLst/>
                <a:uLnTx/>
                <a:uFillTx/>
                <a:latin typeface="Arial"/>
                <a:cs typeface="Arial"/>
                <a:sym typeface="Arial"/>
              </a:rPr>
              <a:t>Collaborative</a:t>
            </a:r>
          </a:p>
          <a:p>
            <a:pPr marR="0" lvl="0" algn="l" defTabSz="914400" rtl="0" eaLnBrk="1" fontAlgn="auto" latinLnBrk="0" hangingPunct="1">
              <a:lnSpc>
                <a:spcPct val="100000"/>
              </a:lnSpc>
              <a:spcBef>
                <a:spcPts val="0"/>
              </a:spcBef>
              <a:spcAft>
                <a:spcPts val="0"/>
              </a:spcAft>
              <a:buClr>
                <a:srgbClr val="000000"/>
              </a:buClr>
              <a:buSzTx/>
              <a:tabLst/>
              <a:defRPr/>
            </a:pPr>
            <a:endParaRPr kumimoji="0" lang="en-US" sz="2400" b="0" i="0" u="none" strike="noStrike" kern="1200" cap="none" spc="0" normalizeH="0" baseline="0" noProof="0" dirty="0">
              <a:ln>
                <a:noFill/>
              </a:ln>
              <a:solidFill>
                <a:srgbClr val="000000"/>
              </a:solidFill>
              <a:effectLst/>
              <a:uLnTx/>
              <a:uFillTx/>
              <a:latin typeface="Arial"/>
              <a:cs typeface="Arial"/>
              <a:sym typeface="Arial"/>
            </a:endParaRPr>
          </a:p>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Arial"/>
                <a:cs typeface="Arial"/>
                <a:sym typeface="Arial"/>
              </a:rPr>
              <a:t>Linkage to Care Guidebook</a:t>
            </a:r>
          </a:p>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endParaRPr kumimoji="0" lang="en-US" sz="2400" b="0" i="0" u="none" strike="noStrike" kern="1200" cap="none" spc="0" normalizeH="0" baseline="0" noProof="0" dirty="0">
              <a:ln>
                <a:noFill/>
              </a:ln>
              <a:solidFill>
                <a:srgbClr val="000000"/>
              </a:solidFill>
              <a:effectLst/>
              <a:uLnTx/>
              <a:uFillTx/>
              <a:latin typeface="Arial"/>
              <a:cs typeface="Arial"/>
              <a:sym typeface="Arial"/>
            </a:endParaRPr>
          </a:p>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Arial"/>
                <a:cs typeface="Arial"/>
                <a:sym typeface="Arial"/>
              </a:rPr>
              <a:t>Ohio 2030 Collaborative</a:t>
            </a:r>
          </a:p>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endParaRPr kumimoji="0" lang="en-US" sz="2400" b="0" i="0" u="none" strike="noStrike" kern="1200" cap="none" spc="0" normalizeH="0" baseline="0" noProof="0" dirty="0">
              <a:ln>
                <a:noFill/>
              </a:ln>
              <a:solidFill>
                <a:srgbClr val="000000"/>
              </a:solidFill>
              <a:effectLst/>
              <a:uLnTx/>
              <a:uFillTx/>
              <a:latin typeface="Arial"/>
              <a:cs typeface="Arial"/>
              <a:sym typeface="Arial"/>
            </a:endParaRPr>
          </a:p>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Arial"/>
                <a:cs typeface="Arial"/>
                <a:sym typeface="Arial"/>
              </a:rPr>
              <a:t>Statewide Integrated </a:t>
            </a:r>
            <a:r>
              <a:rPr kumimoji="0" lang="en-US" sz="2400" b="0" i="0" u="none" strike="noStrike" kern="1200" cap="none" spc="0" normalizeH="0" baseline="0" noProof="0" dirty="0" smtClean="0">
                <a:ln>
                  <a:noFill/>
                </a:ln>
                <a:solidFill>
                  <a:srgbClr val="000000"/>
                </a:solidFill>
                <a:effectLst/>
                <a:uLnTx/>
                <a:uFillTx/>
                <a:latin typeface="Arial"/>
                <a:cs typeface="Arial"/>
                <a:sym typeface="Arial"/>
              </a:rPr>
              <a:t>Plan</a:t>
            </a:r>
          </a:p>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endParaRPr kumimoji="0" lang="en-US" sz="2400" b="0" i="0" u="none" strike="noStrike" kern="1200" cap="none" spc="0" normalizeH="0" baseline="0" noProof="0" dirty="0">
              <a:ln>
                <a:noFill/>
              </a:ln>
              <a:solidFill>
                <a:srgbClr val="000000"/>
              </a:solidFill>
              <a:effectLst/>
              <a:uLnTx/>
              <a:uFillTx/>
              <a:latin typeface="Arial"/>
              <a:cs typeface="Arial"/>
              <a:sym typeface="Arial"/>
            </a:endParaRPr>
          </a:p>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2400" b="0" i="0" u="none" strike="noStrike" kern="1200" cap="none" spc="0" normalizeH="0" baseline="0" noProof="0" dirty="0" smtClean="0">
                <a:ln>
                  <a:noFill/>
                </a:ln>
                <a:solidFill>
                  <a:srgbClr val="000000"/>
                </a:solidFill>
                <a:effectLst/>
                <a:uLnTx/>
                <a:uFillTx/>
                <a:latin typeface="Arial"/>
                <a:cs typeface="Arial"/>
                <a:sym typeface="Arial"/>
              </a:rPr>
              <a:t>CAREWare data integrity</a:t>
            </a:r>
            <a:endParaRPr kumimoji="0" lang="en-US" sz="2400" b="0" i="0" u="none" strike="noStrike" kern="1200" cap="none" spc="0" normalizeH="0" baseline="0" noProof="0" dirty="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2033582549"/>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Google Shape;308;p33"/>
          <p:cNvSpPr txBox="1"/>
          <p:nvPr/>
        </p:nvSpPr>
        <p:spPr>
          <a:xfrm>
            <a:off x="759039" y="435082"/>
            <a:ext cx="11811008" cy="677108"/>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4400" b="1" i="0" u="none" strike="noStrike" kern="1200" cap="none" spc="0" normalizeH="0" baseline="0" noProof="0" dirty="0" smtClean="0">
                <a:ln>
                  <a:noFill/>
                </a:ln>
                <a:solidFill>
                  <a:srgbClr val="00564A"/>
                </a:solidFill>
                <a:effectLst/>
                <a:uLnTx/>
                <a:uFillTx/>
                <a:latin typeface="Calibri" panose="020F0502020204030204"/>
                <a:ea typeface="+mn-ea"/>
                <a:cs typeface="+mn-cs"/>
              </a:rPr>
              <a:t>CQM Updates for FY2026</a:t>
            </a:r>
            <a:endParaRPr kumimoji="0" sz="4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10" name="Google Shape;310;p33"/>
          <p:cNvSpPr/>
          <p:nvPr/>
        </p:nvSpPr>
        <p:spPr>
          <a:xfrm>
            <a:off x="10978290" y="5807069"/>
            <a:ext cx="907565" cy="773315"/>
          </a:xfrm>
          <a:custGeom>
            <a:avLst/>
            <a:gdLst/>
            <a:ahLst/>
            <a:cxnLst/>
            <a:rect l="l" t="t" r="r" b="b"/>
            <a:pathLst>
              <a:path w="1361347" h="1159971" extrusionOk="0">
                <a:moveTo>
                  <a:pt x="0" y="0"/>
                </a:moveTo>
                <a:lnTo>
                  <a:pt x="1361347" y="0"/>
                </a:lnTo>
                <a:lnTo>
                  <a:pt x="1361347" y="1159971"/>
                </a:lnTo>
                <a:lnTo>
                  <a:pt x="0" y="1159971"/>
                </a:lnTo>
                <a:lnTo>
                  <a:pt x="0" y="0"/>
                </a:lnTo>
                <a:close/>
              </a:path>
            </a:pathLst>
          </a:custGeom>
          <a:blipFill rotWithShape="1">
            <a:blip r:embed="rId3">
              <a:alphaModFix/>
            </a:blip>
            <a:stretch>
              <a:fillRect r="-410464" b="-40890"/>
            </a:stretch>
          </a:blipFill>
          <a:ln>
            <a:noFill/>
          </a:ln>
        </p:spPr>
      </p:sp>
      <p:grpSp>
        <p:nvGrpSpPr>
          <p:cNvPr id="311" name="Google Shape;311;p33"/>
          <p:cNvGrpSpPr/>
          <p:nvPr/>
        </p:nvGrpSpPr>
        <p:grpSpPr>
          <a:xfrm rot="10800000">
            <a:off x="-707543" y="6357710"/>
            <a:ext cx="8363840" cy="645423"/>
            <a:chOff x="0" y="-38100"/>
            <a:chExt cx="1770050" cy="255000"/>
          </a:xfrm>
        </p:grpSpPr>
        <p:sp>
          <p:nvSpPr>
            <p:cNvPr id="312" name="Google Shape;312;p33"/>
            <p:cNvSpPr/>
            <p:nvPr/>
          </p:nvSpPr>
          <p:spPr>
            <a:xfrm>
              <a:off x="0" y="0"/>
              <a:ext cx="1770050" cy="216889"/>
            </a:xfrm>
            <a:custGeom>
              <a:avLst/>
              <a:gdLst/>
              <a:ahLst/>
              <a:cxnLst/>
              <a:rect l="l" t="t" r="r" b="b"/>
              <a:pathLst>
                <a:path w="1770050" h="216889" extrusionOk="0">
                  <a:moveTo>
                    <a:pt x="108444" y="0"/>
                  </a:moveTo>
                  <a:lnTo>
                    <a:pt x="1661606" y="0"/>
                  </a:lnTo>
                  <a:cubicBezTo>
                    <a:pt x="1690367" y="0"/>
                    <a:pt x="1717951" y="11425"/>
                    <a:pt x="1738288" y="31763"/>
                  </a:cubicBezTo>
                  <a:cubicBezTo>
                    <a:pt x="1758625" y="52100"/>
                    <a:pt x="1770050" y="79683"/>
                    <a:pt x="1770050" y="108444"/>
                  </a:cubicBezTo>
                  <a:lnTo>
                    <a:pt x="1770050" y="108444"/>
                  </a:lnTo>
                  <a:cubicBezTo>
                    <a:pt x="1770050" y="137206"/>
                    <a:pt x="1758625" y="164789"/>
                    <a:pt x="1738288" y="185126"/>
                  </a:cubicBezTo>
                  <a:cubicBezTo>
                    <a:pt x="1717951" y="205463"/>
                    <a:pt x="1690367" y="216889"/>
                    <a:pt x="1661606" y="216889"/>
                  </a:cubicBezTo>
                  <a:lnTo>
                    <a:pt x="108444" y="216889"/>
                  </a:lnTo>
                  <a:cubicBezTo>
                    <a:pt x="79683" y="216889"/>
                    <a:pt x="52100" y="205463"/>
                    <a:pt x="31763" y="185126"/>
                  </a:cubicBezTo>
                  <a:cubicBezTo>
                    <a:pt x="11425" y="164789"/>
                    <a:pt x="0" y="137206"/>
                    <a:pt x="0" y="108444"/>
                  </a:cubicBezTo>
                  <a:lnTo>
                    <a:pt x="0" y="108444"/>
                  </a:lnTo>
                  <a:cubicBezTo>
                    <a:pt x="0" y="79683"/>
                    <a:pt x="11425" y="52100"/>
                    <a:pt x="31763" y="31763"/>
                  </a:cubicBezTo>
                  <a:cubicBezTo>
                    <a:pt x="52100" y="11425"/>
                    <a:pt x="79683" y="0"/>
                    <a:pt x="108444" y="0"/>
                  </a:cubicBezTo>
                  <a:close/>
                </a:path>
              </a:pathLst>
            </a:custGeom>
            <a:gradFill>
              <a:gsLst>
                <a:gs pos="0">
                  <a:srgbClr val="02554C">
                    <a:alpha val="69803"/>
                  </a:srgbClr>
                </a:gs>
                <a:gs pos="50000">
                  <a:srgbClr val="00554A">
                    <a:alpha val="16470"/>
                  </a:srgbClr>
                </a:gs>
                <a:gs pos="100000">
                  <a:srgbClr val="0F554D">
                    <a:alpha val="0"/>
                  </a:srgbClr>
                </a:gs>
              </a:gsLst>
              <a:lin ang="0" scaled="0"/>
            </a:gradFill>
            <a:ln>
              <a:noFill/>
            </a:ln>
          </p:spPr>
          <p:txBody>
            <a:bodyPr spcFirstLastPara="1" wrap="square" lIns="60967" tIns="60967" rIns="60967" bIns="60967"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3" name="Google Shape;313;p33"/>
            <p:cNvSpPr txBox="1"/>
            <p:nvPr/>
          </p:nvSpPr>
          <p:spPr>
            <a:xfrm>
              <a:off x="0" y="-38100"/>
              <a:ext cx="1770000" cy="255000"/>
            </a:xfrm>
            <a:prstGeom prst="rect">
              <a:avLst/>
            </a:prstGeom>
            <a:noFill/>
            <a:ln>
              <a:noFill/>
            </a:ln>
          </p:spPr>
          <p:txBody>
            <a:bodyPr spcFirstLastPara="1" wrap="square" lIns="33867" tIns="33867" rIns="33867" bIns="33867" anchor="ctr" anchorCtr="0">
              <a:noAutofit/>
            </a:bodyPr>
            <a:lstStyle/>
            <a:p>
              <a:pPr marL="0" marR="0" lvl="0" indent="0" algn="ctr" defTabSz="914400" rtl="0" eaLnBrk="1" fontAlgn="auto" latinLnBrk="0" hangingPunct="1">
                <a:lnSpc>
                  <a:spcPct val="147722"/>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Calibri"/>
                <a:cs typeface="Calibri"/>
                <a:sym typeface="Calibri"/>
              </a:endParaRPr>
            </a:p>
          </p:txBody>
        </p:sp>
      </p:grpSp>
      <p:sp>
        <p:nvSpPr>
          <p:cNvPr id="10" name="Content Placeholder 3"/>
          <p:cNvSpPr txBox="1">
            <a:spLocks/>
          </p:cNvSpPr>
          <p:nvPr/>
        </p:nvSpPr>
        <p:spPr>
          <a:xfrm>
            <a:off x="759039" y="1443789"/>
            <a:ext cx="11126816" cy="5236633"/>
          </a:xfrm>
          <a:prstGeom prst="rect">
            <a:avLst/>
          </a:prstGeom>
        </p:spPr>
        <p:txBody>
          <a:bodyPr>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r>
              <a:rPr kumimoji="0" lang="en-US" sz="2000" b="0" i="0" u="none" strike="noStrike" kern="0" cap="none" spc="0" normalizeH="0" baseline="0" noProof="0" dirty="0" smtClean="0">
                <a:ln>
                  <a:noFill/>
                </a:ln>
                <a:solidFill>
                  <a:srgbClr val="000000"/>
                </a:solidFill>
                <a:effectLst/>
                <a:uLnTx/>
                <a:uFillTx/>
                <a:latin typeface="Arial"/>
                <a:cs typeface="Arial"/>
                <a:sym typeface="Arial"/>
              </a:rPr>
              <a:t>Launching of the </a:t>
            </a:r>
            <a:r>
              <a:rPr kumimoji="0" lang="en-US" sz="2000" b="1" i="0" u="none" strike="noStrike" kern="0" cap="none" spc="0" normalizeH="0" baseline="0" noProof="0" dirty="0" smtClean="0">
                <a:ln>
                  <a:noFill/>
                </a:ln>
                <a:solidFill>
                  <a:srgbClr val="000000"/>
                </a:solidFill>
                <a:effectLst/>
                <a:uLnTx/>
                <a:uFillTx/>
                <a:latin typeface="Arial"/>
                <a:cs typeface="Arial"/>
                <a:sym typeface="Arial"/>
              </a:rPr>
              <a:t>CQM Monitoring Pilot </a:t>
            </a:r>
            <a:r>
              <a:rPr kumimoji="0" lang="en-US" sz="2000" b="0" i="0" u="none" strike="noStrike" kern="0" cap="none" spc="0" normalizeH="0" baseline="0" noProof="0" dirty="0" smtClean="0">
                <a:ln>
                  <a:noFill/>
                </a:ln>
                <a:solidFill>
                  <a:srgbClr val="000000"/>
                </a:solidFill>
                <a:effectLst/>
                <a:uLnTx/>
                <a:uFillTx/>
                <a:latin typeface="Arial"/>
                <a:cs typeface="Arial"/>
                <a:sym typeface="Arial"/>
              </a:rPr>
              <a:t>with input from subrecipient agencies</a:t>
            </a:r>
            <a:endParaRPr kumimoji="0" lang="en-US" sz="20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lang="en-US" sz="20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r>
              <a:rPr kumimoji="0" lang="en-US" sz="2000" b="0" i="0" u="none" strike="noStrike" kern="0" cap="none" spc="0" normalizeH="0" baseline="0" noProof="0" dirty="0" smtClean="0">
                <a:ln>
                  <a:noFill/>
                </a:ln>
                <a:solidFill>
                  <a:srgbClr val="000000"/>
                </a:solidFill>
                <a:effectLst/>
                <a:uLnTx/>
                <a:uFillTx/>
                <a:latin typeface="Arial"/>
                <a:cs typeface="Arial"/>
                <a:sym typeface="Arial"/>
              </a:rPr>
              <a:t>Monitoring will focus on:</a:t>
            </a:r>
          </a:p>
          <a:p>
            <a:pPr marL="342900" marR="0" lvl="0" indent="-342900" algn="l" defTabSz="121917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2000" b="0" i="0" u="none" strike="noStrike" kern="0" cap="none" spc="0" normalizeH="0" baseline="0" noProof="0" dirty="0" smtClean="0">
                <a:ln>
                  <a:noFill/>
                </a:ln>
                <a:solidFill>
                  <a:srgbClr val="000000"/>
                </a:solidFill>
                <a:effectLst/>
                <a:uLnTx/>
                <a:uFillTx/>
                <a:latin typeface="Arial"/>
                <a:cs typeface="Arial"/>
                <a:sym typeface="Arial"/>
              </a:rPr>
              <a:t>CQM program structure </a:t>
            </a:r>
          </a:p>
          <a:p>
            <a:pPr marL="342900" marR="0" lvl="0" indent="-342900" algn="l" defTabSz="121917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2000" b="0" i="0" u="none" strike="noStrike" kern="0" cap="none" spc="0" normalizeH="0" baseline="0" noProof="0" dirty="0" smtClean="0">
                <a:ln>
                  <a:noFill/>
                </a:ln>
                <a:solidFill>
                  <a:srgbClr val="000000"/>
                </a:solidFill>
                <a:effectLst/>
                <a:uLnTx/>
                <a:uFillTx/>
                <a:latin typeface="Arial"/>
                <a:cs typeface="Arial"/>
                <a:sym typeface="Arial"/>
              </a:rPr>
              <a:t>Performance measurement and data review</a:t>
            </a:r>
          </a:p>
          <a:p>
            <a:pPr marL="342900" marR="0" lvl="0" indent="-342900" algn="l" defTabSz="121917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2000" b="0" i="0" u="none" strike="noStrike" kern="0" cap="none" spc="0" normalizeH="0" baseline="0" noProof="0" dirty="0" smtClean="0">
                <a:ln>
                  <a:noFill/>
                </a:ln>
                <a:solidFill>
                  <a:srgbClr val="000000"/>
                </a:solidFill>
                <a:effectLst/>
                <a:uLnTx/>
                <a:uFillTx/>
                <a:latin typeface="Arial"/>
                <a:cs typeface="Arial"/>
                <a:sym typeface="Arial"/>
              </a:rPr>
              <a:t>Quality improvement activities and documentation	</a:t>
            </a:r>
            <a:r>
              <a:rPr kumimoji="0" lang="en-US" sz="2000" b="0" i="0" u="none" strike="noStrike" kern="0" cap="none" spc="0" normalizeH="0" baseline="0" noProof="0" dirty="0">
                <a:ln>
                  <a:noFill/>
                </a:ln>
                <a:solidFill>
                  <a:srgbClr val="000000"/>
                </a:solidFill>
                <a:effectLst/>
                <a:uLnTx/>
                <a:uFillTx/>
                <a:latin typeface="Arial"/>
                <a:cs typeface="Arial"/>
                <a:sym typeface="Arial"/>
              </a:rPr>
              <a:t>	</a:t>
            </a:r>
          </a:p>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lang="en-US" sz="20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r>
              <a:rPr kumimoji="0" lang="en-US" sz="2000" b="0" i="0" u="none" strike="noStrike" kern="0" cap="none" spc="0" normalizeH="0" baseline="0" noProof="0" dirty="0" smtClean="0">
                <a:ln>
                  <a:noFill/>
                </a:ln>
                <a:solidFill>
                  <a:srgbClr val="000000"/>
                </a:solidFill>
                <a:effectLst/>
                <a:uLnTx/>
                <a:uFillTx/>
                <a:latin typeface="Arial"/>
                <a:cs typeface="Arial"/>
                <a:sym typeface="Arial"/>
              </a:rPr>
              <a:t>The pilot will help us establish a baseline of CQM across agencies</a:t>
            </a:r>
          </a:p>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lang="en-US" sz="20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r>
              <a:rPr kumimoji="0" lang="en-US" sz="2000" b="0" i="0" u="none" strike="noStrike" kern="0" cap="none" spc="0" normalizeH="0" baseline="0" noProof="0" dirty="0" smtClean="0">
                <a:ln>
                  <a:noFill/>
                </a:ln>
                <a:solidFill>
                  <a:srgbClr val="000000"/>
                </a:solidFill>
                <a:effectLst/>
                <a:uLnTx/>
                <a:uFillTx/>
                <a:latin typeface="Arial"/>
                <a:cs typeface="Arial"/>
                <a:sym typeface="Arial"/>
              </a:rPr>
              <a:t>Feedback from the pilot will be used to refine the process moving forward</a:t>
            </a:r>
          </a:p>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lang="en-US" sz="20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r>
              <a:rPr kumimoji="0" lang="en-US" sz="2000" b="0" i="0" u="none" strike="noStrike" kern="1200" cap="none" spc="0" normalizeH="0" baseline="0" noProof="0" dirty="0">
                <a:ln>
                  <a:noFill/>
                </a:ln>
                <a:solidFill>
                  <a:srgbClr val="000000"/>
                </a:solidFill>
                <a:effectLst/>
                <a:uLnTx/>
                <a:uFillTx/>
                <a:latin typeface="Arial"/>
                <a:cs typeface="Arial"/>
                <a:sym typeface="Arial"/>
              </a:rPr>
              <a:t>Our goal is to strengthen the CQM program across the TGA while supporting agencies in implementing meaningful quality improvement activities that improve patient outcomes</a:t>
            </a:r>
            <a:endParaRPr kumimoji="0" lang="en-US" sz="2000" b="0" i="0" u="none" strike="noStrike" kern="0" cap="none" spc="0" normalizeH="0" baseline="0" noProof="0" dirty="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2336198295"/>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Google Shape;308;p33"/>
          <p:cNvSpPr txBox="1"/>
          <p:nvPr/>
        </p:nvSpPr>
        <p:spPr>
          <a:xfrm>
            <a:off x="759039" y="435082"/>
            <a:ext cx="11811008" cy="677108"/>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 sz="4400" b="1" i="0" u="none" strike="noStrike" kern="1200" cap="none" spc="0" normalizeH="0" baseline="0" noProof="0" dirty="0" smtClean="0">
                <a:ln>
                  <a:noFill/>
                </a:ln>
                <a:solidFill>
                  <a:srgbClr val="00564A"/>
                </a:solidFill>
                <a:effectLst/>
                <a:uLnTx/>
                <a:uFillTx/>
                <a:latin typeface="Calibri" panose="020F0502020204030204"/>
                <a:ea typeface="+mn-ea"/>
                <a:cs typeface="+mn-cs"/>
              </a:rPr>
              <a:t>FY2026 CQMC Meeting Reminders</a:t>
            </a:r>
            <a:endParaRPr kumimoji="0" sz="4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10" name="Google Shape;310;p33"/>
          <p:cNvSpPr/>
          <p:nvPr/>
        </p:nvSpPr>
        <p:spPr>
          <a:xfrm>
            <a:off x="10978290" y="5807069"/>
            <a:ext cx="907565" cy="773315"/>
          </a:xfrm>
          <a:custGeom>
            <a:avLst/>
            <a:gdLst/>
            <a:ahLst/>
            <a:cxnLst/>
            <a:rect l="l" t="t" r="r" b="b"/>
            <a:pathLst>
              <a:path w="1361347" h="1159971" extrusionOk="0">
                <a:moveTo>
                  <a:pt x="0" y="0"/>
                </a:moveTo>
                <a:lnTo>
                  <a:pt x="1361347" y="0"/>
                </a:lnTo>
                <a:lnTo>
                  <a:pt x="1361347" y="1159971"/>
                </a:lnTo>
                <a:lnTo>
                  <a:pt x="0" y="1159971"/>
                </a:lnTo>
                <a:lnTo>
                  <a:pt x="0" y="0"/>
                </a:lnTo>
                <a:close/>
              </a:path>
            </a:pathLst>
          </a:custGeom>
          <a:blipFill rotWithShape="1">
            <a:blip r:embed="rId3">
              <a:alphaModFix/>
            </a:blip>
            <a:stretch>
              <a:fillRect r="-410464" b="-40890"/>
            </a:stretch>
          </a:blipFill>
          <a:ln>
            <a:noFill/>
          </a:ln>
        </p:spPr>
      </p:sp>
      <p:grpSp>
        <p:nvGrpSpPr>
          <p:cNvPr id="311" name="Google Shape;311;p33"/>
          <p:cNvGrpSpPr/>
          <p:nvPr/>
        </p:nvGrpSpPr>
        <p:grpSpPr>
          <a:xfrm rot="10800000">
            <a:off x="-707543" y="6357710"/>
            <a:ext cx="8363840" cy="645423"/>
            <a:chOff x="0" y="-38100"/>
            <a:chExt cx="1770050" cy="255000"/>
          </a:xfrm>
        </p:grpSpPr>
        <p:sp>
          <p:nvSpPr>
            <p:cNvPr id="312" name="Google Shape;312;p33"/>
            <p:cNvSpPr/>
            <p:nvPr/>
          </p:nvSpPr>
          <p:spPr>
            <a:xfrm>
              <a:off x="0" y="0"/>
              <a:ext cx="1770050" cy="216889"/>
            </a:xfrm>
            <a:custGeom>
              <a:avLst/>
              <a:gdLst/>
              <a:ahLst/>
              <a:cxnLst/>
              <a:rect l="l" t="t" r="r" b="b"/>
              <a:pathLst>
                <a:path w="1770050" h="216889" extrusionOk="0">
                  <a:moveTo>
                    <a:pt x="108444" y="0"/>
                  </a:moveTo>
                  <a:lnTo>
                    <a:pt x="1661606" y="0"/>
                  </a:lnTo>
                  <a:cubicBezTo>
                    <a:pt x="1690367" y="0"/>
                    <a:pt x="1717951" y="11425"/>
                    <a:pt x="1738288" y="31763"/>
                  </a:cubicBezTo>
                  <a:cubicBezTo>
                    <a:pt x="1758625" y="52100"/>
                    <a:pt x="1770050" y="79683"/>
                    <a:pt x="1770050" y="108444"/>
                  </a:cubicBezTo>
                  <a:lnTo>
                    <a:pt x="1770050" y="108444"/>
                  </a:lnTo>
                  <a:cubicBezTo>
                    <a:pt x="1770050" y="137206"/>
                    <a:pt x="1758625" y="164789"/>
                    <a:pt x="1738288" y="185126"/>
                  </a:cubicBezTo>
                  <a:cubicBezTo>
                    <a:pt x="1717951" y="205463"/>
                    <a:pt x="1690367" y="216889"/>
                    <a:pt x="1661606" y="216889"/>
                  </a:cubicBezTo>
                  <a:lnTo>
                    <a:pt x="108444" y="216889"/>
                  </a:lnTo>
                  <a:cubicBezTo>
                    <a:pt x="79683" y="216889"/>
                    <a:pt x="52100" y="205463"/>
                    <a:pt x="31763" y="185126"/>
                  </a:cubicBezTo>
                  <a:cubicBezTo>
                    <a:pt x="11425" y="164789"/>
                    <a:pt x="0" y="137206"/>
                    <a:pt x="0" y="108444"/>
                  </a:cubicBezTo>
                  <a:lnTo>
                    <a:pt x="0" y="108444"/>
                  </a:lnTo>
                  <a:cubicBezTo>
                    <a:pt x="0" y="79683"/>
                    <a:pt x="11425" y="52100"/>
                    <a:pt x="31763" y="31763"/>
                  </a:cubicBezTo>
                  <a:cubicBezTo>
                    <a:pt x="52100" y="11425"/>
                    <a:pt x="79683" y="0"/>
                    <a:pt x="108444" y="0"/>
                  </a:cubicBezTo>
                  <a:close/>
                </a:path>
              </a:pathLst>
            </a:custGeom>
            <a:gradFill>
              <a:gsLst>
                <a:gs pos="0">
                  <a:srgbClr val="02554C">
                    <a:alpha val="69803"/>
                  </a:srgbClr>
                </a:gs>
                <a:gs pos="50000">
                  <a:srgbClr val="00554A">
                    <a:alpha val="16470"/>
                  </a:srgbClr>
                </a:gs>
                <a:gs pos="100000">
                  <a:srgbClr val="0F554D">
                    <a:alpha val="0"/>
                  </a:srgbClr>
                </a:gs>
              </a:gsLst>
              <a:lin ang="0" scaled="0"/>
            </a:gradFill>
            <a:ln>
              <a:noFill/>
            </a:ln>
          </p:spPr>
          <p:txBody>
            <a:bodyPr spcFirstLastPara="1" wrap="square" lIns="60967" tIns="60967" rIns="60967" bIns="60967"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3" name="Google Shape;313;p33"/>
            <p:cNvSpPr txBox="1"/>
            <p:nvPr/>
          </p:nvSpPr>
          <p:spPr>
            <a:xfrm>
              <a:off x="0" y="-38100"/>
              <a:ext cx="1770000" cy="255000"/>
            </a:xfrm>
            <a:prstGeom prst="rect">
              <a:avLst/>
            </a:prstGeom>
            <a:noFill/>
            <a:ln>
              <a:noFill/>
            </a:ln>
          </p:spPr>
          <p:txBody>
            <a:bodyPr spcFirstLastPara="1" wrap="square" lIns="33867" tIns="33867" rIns="33867" bIns="33867" anchor="ctr" anchorCtr="0">
              <a:noAutofit/>
            </a:bodyPr>
            <a:lstStyle/>
            <a:p>
              <a:pPr marL="0" marR="0" lvl="0" indent="0" algn="ctr" defTabSz="914400" rtl="0" eaLnBrk="1" fontAlgn="auto" latinLnBrk="0" hangingPunct="1">
                <a:lnSpc>
                  <a:spcPct val="147722"/>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Calibri"/>
                <a:cs typeface="Calibri"/>
                <a:sym typeface="Calibri"/>
              </a:endParaRPr>
            </a:p>
          </p:txBody>
        </p:sp>
      </p:grpSp>
      <p:sp>
        <p:nvSpPr>
          <p:cNvPr id="10" name="Content Placeholder 3"/>
          <p:cNvSpPr txBox="1">
            <a:spLocks/>
          </p:cNvSpPr>
          <p:nvPr/>
        </p:nvSpPr>
        <p:spPr>
          <a:xfrm>
            <a:off x="375862" y="1670067"/>
            <a:ext cx="11126816" cy="5236633"/>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200" b="1" i="0" u="none" strike="noStrike" kern="1200" cap="none" spc="0" normalizeH="0" baseline="0" noProof="0" dirty="0">
                <a:ln>
                  <a:noFill/>
                </a:ln>
                <a:solidFill>
                  <a:srgbClr val="000000"/>
                </a:solidFill>
                <a:effectLst/>
                <a:uLnTx/>
                <a:uFillTx/>
                <a:latin typeface="Arial"/>
                <a:cs typeface="Arial"/>
                <a:sym typeface="Arial"/>
              </a:rPr>
              <a:t>March 18, 2026* </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200" b="0" i="0" u="none" strike="noStrike" kern="1200" cap="none" spc="0" normalizeH="0" baseline="0" noProof="0" dirty="0">
                <a:ln>
                  <a:noFill/>
                </a:ln>
                <a:solidFill>
                  <a:srgbClr val="000000"/>
                </a:solidFill>
                <a:effectLst/>
                <a:uLnTx/>
                <a:uFillTx/>
                <a:latin typeface="Arial"/>
                <a:cs typeface="Arial"/>
                <a:sym typeface="Arial"/>
              </a:rPr>
              <a:t>June 18, 2026**</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200" b="0" i="0" u="none" strike="noStrike" kern="1200" cap="none" spc="0" normalizeH="0" baseline="0" noProof="0" dirty="0">
                <a:ln>
                  <a:noFill/>
                </a:ln>
                <a:solidFill>
                  <a:srgbClr val="000000"/>
                </a:solidFill>
                <a:effectLst/>
                <a:uLnTx/>
                <a:uFillTx/>
                <a:latin typeface="Arial"/>
                <a:cs typeface="Arial"/>
                <a:sym typeface="Arial"/>
              </a:rPr>
              <a:t>September 16, 2026* </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200" b="0" i="0" u="none" strike="noStrike" kern="1200" cap="none" spc="0" normalizeH="0" baseline="0" noProof="0" dirty="0">
                <a:ln>
                  <a:noFill/>
                </a:ln>
                <a:solidFill>
                  <a:srgbClr val="000000"/>
                </a:solidFill>
                <a:effectLst/>
                <a:uLnTx/>
                <a:uFillTx/>
                <a:latin typeface="Arial"/>
                <a:cs typeface="Arial"/>
                <a:sym typeface="Arial"/>
              </a:rPr>
              <a:t>December 16, 2026**</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3200" b="0" i="0" u="none" strike="noStrike" kern="1200" cap="none" spc="0" normalizeH="0" baseline="0" noProof="0" dirty="0">
              <a:ln>
                <a:noFill/>
              </a:ln>
              <a:solidFill>
                <a:srgbClr val="0D594E"/>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200" b="0" i="0" u="none" strike="noStrike" kern="1200" cap="none" spc="0" normalizeH="0" baseline="0" noProof="0" dirty="0" smtClean="0">
                <a:ln>
                  <a:noFill/>
                </a:ln>
                <a:solidFill>
                  <a:srgbClr val="0D594E"/>
                </a:solidFill>
                <a:effectLst/>
                <a:uLnTx/>
                <a:uFillTx/>
                <a:latin typeface="Arial"/>
                <a:cs typeface="Arial"/>
                <a:sym typeface="Arial"/>
              </a:rPr>
              <a:t>*9:30am-12pm</a:t>
            </a:r>
            <a:r>
              <a:rPr kumimoji="0" lang="en-US" sz="3200" b="0" i="0" u="none" strike="noStrike" kern="1200" cap="none" spc="0" normalizeH="0" baseline="0" noProof="0" dirty="0">
                <a:ln>
                  <a:noFill/>
                </a:ln>
                <a:solidFill>
                  <a:srgbClr val="0D594E"/>
                </a:solidFill>
                <a:effectLst/>
                <a:uLnTx/>
                <a:uFillTx/>
                <a:latin typeface="Arial"/>
                <a:cs typeface="Arial"/>
                <a:sym typeface="Arial"/>
              </a:rPr>
              <a:t>, CCBH</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200" b="0" i="0" u="none" strike="noStrike" kern="1200" cap="none" spc="0" normalizeH="0" baseline="0" noProof="0" dirty="0">
                <a:ln>
                  <a:noFill/>
                </a:ln>
                <a:solidFill>
                  <a:srgbClr val="0D594E"/>
                </a:solidFill>
                <a:effectLst/>
                <a:uLnTx/>
                <a:uFillTx/>
                <a:latin typeface="Arial"/>
                <a:cs typeface="Arial"/>
                <a:sym typeface="Arial"/>
              </a:rPr>
              <a:t>**2pm-3pm, Virtual </a:t>
            </a:r>
          </a:p>
        </p:txBody>
      </p:sp>
    </p:spTree>
    <p:extLst>
      <p:ext uri="{BB962C8B-B14F-4D97-AF65-F5344CB8AC3E}">
        <p14:creationId xmlns:p14="http://schemas.microsoft.com/office/powerpoint/2010/main" val="3658655078"/>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Google Shape;308;p33"/>
          <p:cNvSpPr txBox="1"/>
          <p:nvPr/>
        </p:nvSpPr>
        <p:spPr>
          <a:xfrm>
            <a:off x="759040" y="520142"/>
            <a:ext cx="5163200" cy="802207"/>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15001"/>
              </a:lnSpc>
              <a:spcBef>
                <a:spcPts val="0"/>
              </a:spcBef>
              <a:spcAft>
                <a:spcPts val="0"/>
              </a:spcAft>
              <a:buClrTx/>
              <a:buSzTx/>
              <a:buFontTx/>
              <a:buNone/>
              <a:tabLst/>
              <a:defRPr/>
            </a:pPr>
            <a:r>
              <a:rPr kumimoji="0" lang="en" sz="4533" b="1" i="0" u="none" strike="noStrike" kern="1200" cap="none" spc="0" normalizeH="0" baseline="0" noProof="0" dirty="0" smtClean="0">
                <a:ln>
                  <a:noFill/>
                </a:ln>
                <a:solidFill>
                  <a:srgbClr val="00564A"/>
                </a:solidFill>
                <a:effectLst/>
                <a:uLnTx/>
                <a:uFillTx/>
                <a:latin typeface="Calibri" panose="020F0502020204030204"/>
                <a:ea typeface="+mn-ea"/>
                <a:cs typeface="+mn-cs"/>
              </a:rPr>
              <a:t>Questions?</a:t>
            </a:r>
            <a:endParaRPr kumimoji="0" sz="933"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10" name="Google Shape;310;p33"/>
          <p:cNvSpPr/>
          <p:nvPr/>
        </p:nvSpPr>
        <p:spPr>
          <a:xfrm>
            <a:off x="10978290" y="5807069"/>
            <a:ext cx="907565" cy="773315"/>
          </a:xfrm>
          <a:custGeom>
            <a:avLst/>
            <a:gdLst/>
            <a:ahLst/>
            <a:cxnLst/>
            <a:rect l="l" t="t" r="r" b="b"/>
            <a:pathLst>
              <a:path w="1361347" h="1159971" extrusionOk="0">
                <a:moveTo>
                  <a:pt x="0" y="0"/>
                </a:moveTo>
                <a:lnTo>
                  <a:pt x="1361347" y="0"/>
                </a:lnTo>
                <a:lnTo>
                  <a:pt x="1361347" y="1159971"/>
                </a:lnTo>
                <a:lnTo>
                  <a:pt x="0" y="1159971"/>
                </a:lnTo>
                <a:lnTo>
                  <a:pt x="0" y="0"/>
                </a:lnTo>
                <a:close/>
              </a:path>
            </a:pathLst>
          </a:custGeom>
          <a:blipFill rotWithShape="1">
            <a:blip r:embed="rId3">
              <a:alphaModFix/>
            </a:blip>
            <a:stretch>
              <a:fillRect r="-410464" b="-40890"/>
            </a:stretch>
          </a:blipFill>
          <a:ln>
            <a:noFill/>
          </a:ln>
        </p:spPr>
      </p:sp>
      <p:grpSp>
        <p:nvGrpSpPr>
          <p:cNvPr id="311" name="Google Shape;311;p33"/>
          <p:cNvGrpSpPr/>
          <p:nvPr/>
        </p:nvGrpSpPr>
        <p:grpSpPr>
          <a:xfrm rot="10800000">
            <a:off x="-707543" y="6357710"/>
            <a:ext cx="8363840" cy="645423"/>
            <a:chOff x="0" y="-38100"/>
            <a:chExt cx="1770050" cy="255000"/>
          </a:xfrm>
        </p:grpSpPr>
        <p:sp>
          <p:nvSpPr>
            <p:cNvPr id="312" name="Google Shape;312;p33"/>
            <p:cNvSpPr/>
            <p:nvPr/>
          </p:nvSpPr>
          <p:spPr>
            <a:xfrm>
              <a:off x="0" y="0"/>
              <a:ext cx="1770050" cy="216889"/>
            </a:xfrm>
            <a:custGeom>
              <a:avLst/>
              <a:gdLst/>
              <a:ahLst/>
              <a:cxnLst/>
              <a:rect l="l" t="t" r="r" b="b"/>
              <a:pathLst>
                <a:path w="1770050" h="216889" extrusionOk="0">
                  <a:moveTo>
                    <a:pt x="108444" y="0"/>
                  </a:moveTo>
                  <a:lnTo>
                    <a:pt x="1661606" y="0"/>
                  </a:lnTo>
                  <a:cubicBezTo>
                    <a:pt x="1690367" y="0"/>
                    <a:pt x="1717951" y="11425"/>
                    <a:pt x="1738288" y="31763"/>
                  </a:cubicBezTo>
                  <a:cubicBezTo>
                    <a:pt x="1758625" y="52100"/>
                    <a:pt x="1770050" y="79683"/>
                    <a:pt x="1770050" y="108444"/>
                  </a:cubicBezTo>
                  <a:lnTo>
                    <a:pt x="1770050" y="108444"/>
                  </a:lnTo>
                  <a:cubicBezTo>
                    <a:pt x="1770050" y="137206"/>
                    <a:pt x="1758625" y="164789"/>
                    <a:pt x="1738288" y="185126"/>
                  </a:cubicBezTo>
                  <a:cubicBezTo>
                    <a:pt x="1717951" y="205463"/>
                    <a:pt x="1690367" y="216889"/>
                    <a:pt x="1661606" y="216889"/>
                  </a:cubicBezTo>
                  <a:lnTo>
                    <a:pt x="108444" y="216889"/>
                  </a:lnTo>
                  <a:cubicBezTo>
                    <a:pt x="79683" y="216889"/>
                    <a:pt x="52100" y="205463"/>
                    <a:pt x="31763" y="185126"/>
                  </a:cubicBezTo>
                  <a:cubicBezTo>
                    <a:pt x="11425" y="164789"/>
                    <a:pt x="0" y="137206"/>
                    <a:pt x="0" y="108444"/>
                  </a:cubicBezTo>
                  <a:lnTo>
                    <a:pt x="0" y="108444"/>
                  </a:lnTo>
                  <a:cubicBezTo>
                    <a:pt x="0" y="79683"/>
                    <a:pt x="11425" y="52100"/>
                    <a:pt x="31763" y="31763"/>
                  </a:cubicBezTo>
                  <a:cubicBezTo>
                    <a:pt x="52100" y="11425"/>
                    <a:pt x="79683" y="0"/>
                    <a:pt x="108444" y="0"/>
                  </a:cubicBezTo>
                  <a:close/>
                </a:path>
              </a:pathLst>
            </a:custGeom>
            <a:gradFill>
              <a:gsLst>
                <a:gs pos="0">
                  <a:srgbClr val="02554C">
                    <a:alpha val="69803"/>
                  </a:srgbClr>
                </a:gs>
                <a:gs pos="50000">
                  <a:srgbClr val="00554A">
                    <a:alpha val="16470"/>
                  </a:srgbClr>
                </a:gs>
                <a:gs pos="100000">
                  <a:srgbClr val="0F554D">
                    <a:alpha val="0"/>
                  </a:srgbClr>
                </a:gs>
              </a:gsLst>
              <a:lin ang="0" scaled="0"/>
            </a:gradFill>
            <a:ln>
              <a:noFill/>
            </a:ln>
          </p:spPr>
          <p:txBody>
            <a:bodyPr spcFirstLastPara="1" wrap="square" lIns="60967" tIns="60967" rIns="60967" bIns="60967"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3" name="Google Shape;313;p33"/>
            <p:cNvSpPr txBox="1"/>
            <p:nvPr/>
          </p:nvSpPr>
          <p:spPr>
            <a:xfrm>
              <a:off x="0" y="-38100"/>
              <a:ext cx="1770000" cy="255000"/>
            </a:xfrm>
            <a:prstGeom prst="rect">
              <a:avLst/>
            </a:prstGeom>
            <a:noFill/>
            <a:ln>
              <a:noFill/>
            </a:ln>
          </p:spPr>
          <p:txBody>
            <a:bodyPr spcFirstLastPara="1" wrap="square" lIns="33867" tIns="33867" rIns="33867" bIns="33867" anchor="ctr" anchorCtr="0">
              <a:noAutofit/>
            </a:bodyPr>
            <a:lstStyle/>
            <a:p>
              <a:pPr marL="0" marR="0" lvl="0" indent="0" algn="ctr" defTabSz="914400" rtl="0" eaLnBrk="1" fontAlgn="auto" latinLnBrk="0" hangingPunct="1">
                <a:lnSpc>
                  <a:spcPct val="147722"/>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Calibri"/>
                <a:cs typeface="Calibri"/>
                <a:sym typeface="Calibri"/>
              </a:endParaRPr>
            </a:p>
          </p:txBody>
        </p:sp>
      </p:grpSp>
      <p:pic>
        <p:nvPicPr>
          <p:cNvPr id="2" name="Picture 1" descr="Diario de una au pair: 20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57083" y="1397977"/>
            <a:ext cx="3173474" cy="4615962"/>
          </a:xfrm>
          <a:prstGeom prst="rect">
            <a:avLst/>
          </a:prstGeom>
        </p:spPr>
      </p:pic>
    </p:spTree>
    <p:extLst>
      <p:ext uri="{BB962C8B-B14F-4D97-AF65-F5344CB8AC3E}">
        <p14:creationId xmlns:p14="http://schemas.microsoft.com/office/powerpoint/2010/main" val="129322087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grpSp>
        <p:nvGrpSpPr>
          <p:cNvPr id="129" name="Google Shape;129;p25"/>
          <p:cNvGrpSpPr/>
          <p:nvPr/>
        </p:nvGrpSpPr>
        <p:grpSpPr>
          <a:xfrm>
            <a:off x="-76709" y="6139005"/>
            <a:ext cx="12345173" cy="700897"/>
            <a:chOff x="0" y="-66675"/>
            <a:chExt cx="4877202" cy="276903"/>
          </a:xfrm>
        </p:grpSpPr>
        <p:sp>
          <p:nvSpPr>
            <p:cNvPr id="130" name="Google Shape;130;p25"/>
            <p:cNvSpPr/>
            <p:nvPr/>
          </p:nvSpPr>
          <p:spPr>
            <a:xfrm>
              <a:off x="0" y="0"/>
              <a:ext cx="4877202" cy="210228"/>
            </a:xfrm>
            <a:custGeom>
              <a:avLst/>
              <a:gdLst/>
              <a:ahLst/>
              <a:cxnLst/>
              <a:rect l="l" t="t" r="r" b="b"/>
              <a:pathLst>
                <a:path w="4877202" h="210228" extrusionOk="0">
                  <a:moveTo>
                    <a:pt x="0" y="0"/>
                  </a:moveTo>
                  <a:lnTo>
                    <a:pt x="4877202" y="0"/>
                  </a:lnTo>
                  <a:lnTo>
                    <a:pt x="4877202" y="210228"/>
                  </a:lnTo>
                  <a:lnTo>
                    <a:pt x="0" y="210228"/>
                  </a:lnTo>
                  <a:close/>
                </a:path>
              </a:pathLst>
            </a:custGeom>
            <a:solidFill>
              <a:srgbClr val="125A4F"/>
            </a:solidFill>
            <a:ln>
              <a:noFill/>
            </a:ln>
          </p:spPr>
        </p:sp>
        <p:sp>
          <p:nvSpPr>
            <p:cNvPr id="131" name="Google Shape;131;p25"/>
            <p:cNvSpPr txBox="1"/>
            <p:nvPr/>
          </p:nvSpPr>
          <p:spPr>
            <a:xfrm>
              <a:off x="0" y="-66675"/>
              <a:ext cx="4877100" cy="276900"/>
            </a:xfrm>
            <a:prstGeom prst="rect">
              <a:avLst/>
            </a:prstGeom>
            <a:noFill/>
            <a:ln>
              <a:noFill/>
            </a:ln>
          </p:spPr>
          <p:txBody>
            <a:bodyPr spcFirstLastPara="1" wrap="square" lIns="33867" tIns="33867" rIns="33867" bIns="33867" anchor="ctr" anchorCtr="0">
              <a:noAutofit/>
            </a:bodyPr>
            <a:lstStyle/>
            <a:p>
              <a:pPr marL="0" marR="0" lvl="0" indent="0" algn="ctr" defTabSz="1219170" rtl="0" eaLnBrk="1" fontAlgn="auto" latinLnBrk="0" hangingPunct="1">
                <a:lnSpc>
                  <a:spcPct val="167777"/>
                </a:lnSpc>
                <a:spcBef>
                  <a:spcPts val="0"/>
                </a:spcBef>
                <a:spcAft>
                  <a:spcPts val="0"/>
                </a:spcAft>
                <a:buClr>
                  <a:srgbClr val="000000"/>
                </a:buClr>
                <a:buSzTx/>
                <a:buFontTx/>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grpSp>
      <p:sp>
        <p:nvSpPr>
          <p:cNvPr id="132" name="Google Shape;132;p25"/>
          <p:cNvSpPr/>
          <p:nvPr/>
        </p:nvSpPr>
        <p:spPr>
          <a:xfrm>
            <a:off x="609592" y="356182"/>
            <a:ext cx="4633005" cy="1089541"/>
          </a:xfrm>
          <a:custGeom>
            <a:avLst/>
            <a:gdLst/>
            <a:ahLst/>
            <a:cxnLst/>
            <a:rect l="l" t="t" r="r" b="b"/>
            <a:pathLst>
              <a:path w="6949507" h="1634312" extrusionOk="0">
                <a:moveTo>
                  <a:pt x="0" y="0"/>
                </a:moveTo>
                <a:lnTo>
                  <a:pt x="6949506" y="0"/>
                </a:lnTo>
                <a:lnTo>
                  <a:pt x="6949506" y="1634312"/>
                </a:lnTo>
                <a:lnTo>
                  <a:pt x="0" y="1634312"/>
                </a:lnTo>
                <a:lnTo>
                  <a:pt x="0" y="0"/>
                </a:lnTo>
                <a:close/>
              </a:path>
            </a:pathLst>
          </a:custGeom>
          <a:blipFill rotWithShape="1">
            <a:blip r:embed="rId3">
              <a:alphaModFix/>
            </a:blip>
            <a:stretch>
              <a:fillRect/>
            </a:stretch>
          </a:blipFill>
          <a:ln>
            <a:noFill/>
          </a:ln>
        </p:spPr>
      </p:sp>
      <p:sp>
        <p:nvSpPr>
          <p:cNvPr id="133" name="Google Shape;133;p25"/>
          <p:cNvSpPr txBox="1"/>
          <p:nvPr/>
        </p:nvSpPr>
        <p:spPr>
          <a:xfrm>
            <a:off x="1604159" y="2390572"/>
            <a:ext cx="9606009" cy="1654940"/>
          </a:xfrm>
          <a:prstGeom prst="rect">
            <a:avLst/>
          </a:prstGeom>
          <a:noFill/>
          <a:ln>
            <a:noFill/>
          </a:ln>
        </p:spPr>
        <p:txBody>
          <a:bodyPr spcFirstLastPara="1" wrap="square" lIns="0" tIns="0" rIns="0" bIns="0" anchor="t" anchorCtr="0">
            <a:spAutoFit/>
          </a:bodyPr>
          <a:lstStyle/>
          <a:p>
            <a:pPr marL="0" marR="0" lvl="0" indent="0" algn="l" defTabSz="1219170" rtl="0" eaLnBrk="1" fontAlgn="auto" latinLnBrk="0" hangingPunct="1">
              <a:lnSpc>
                <a:spcPct val="109000"/>
              </a:lnSpc>
              <a:spcBef>
                <a:spcPts val="0"/>
              </a:spcBef>
              <a:spcAft>
                <a:spcPts val="0"/>
              </a:spcAft>
              <a:buClr>
                <a:srgbClr val="000000"/>
              </a:buClr>
              <a:buSzTx/>
              <a:buFontTx/>
              <a:buNone/>
              <a:tabLst/>
              <a:defRPr/>
            </a:pPr>
            <a:r>
              <a:rPr kumimoji="0" lang="en" sz="4933" b="1" i="0" u="none" strike="noStrike" kern="0" cap="none" spc="0" normalizeH="0" baseline="0" noProof="0" dirty="0" smtClean="0">
                <a:ln>
                  <a:noFill/>
                </a:ln>
                <a:solidFill>
                  <a:srgbClr val="000000"/>
                </a:solidFill>
                <a:effectLst/>
                <a:uLnTx/>
                <a:uFillTx/>
                <a:latin typeface="Arial"/>
                <a:ea typeface="+mn-ea"/>
                <a:cs typeface="Arial"/>
                <a:sym typeface="Arial"/>
              </a:rPr>
              <a:t>Standards of Care and </a:t>
            </a:r>
          </a:p>
          <a:p>
            <a:pPr marL="0" marR="0" lvl="0" indent="0" algn="l" defTabSz="1219170" rtl="0" eaLnBrk="1" fontAlgn="auto" latinLnBrk="0" hangingPunct="1">
              <a:lnSpc>
                <a:spcPct val="109000"/>
              </a:lnSpc>
              <a:spcBef>
                <a:spcPts val="0"/>
              </a:spcBef>
              <a:spcAft>
                <a:spcPts val="0"/>
              </a:spcAft>
              <a:buClr>
                <a:srgbClr val="000000"/>
              </a:buClr>
              <a:buSzTx/>
              <a:buFontTx/>
              <a:buNone/>
              <a:tabLst/>
              <a:defRPr/>
            </a:pPr>
            <a:r>
              <a:rPr kumimoji="0" lang="en" sz="4933" b="1" i="0" u="none" strike="noStrike" kern="0" cap="none" spc="0" normalizeH="0" baseline="0" noProof="0" dirty="0" smtClean="0">
                <a:ln>
                  <a:noFill/>
                </a:ln>
                <a:solidFill>
                  <a:srgbClr val="000000"/>
                </a:solidFill>
                <a:effectLst/>
                <a:uLnTx/>
                <a:uFillTx/>
                <a:latin typeface="Arial"/>
                <a:ea typeface="+mn-ea"/>
                <a:cs typeface="Arial"/>
                <a:sym typeface="Arial"/>
              </a:rPr>
              <a:t>Part A Services Updates</a:t>
            </a:r>
            <a:endParaRPr kumimoji="0" sz="133"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134" name="Google Shape;134;p25"/>
          <p:cNvSpPr txBox="1"/>
          <p:nvPr/>
        </p:nvSpPr>
        <p:spPr>
          <a:xfrm>
            <a:off x="1604159" y="4414759"/>
            <a:ext cx="8375110" cy="1723549"/>
          </a:xfrm>
          <a:prstGeom prst="rect">
            <a:avLst/>
          </a:prstGeom>
          <a:noFill/>
          <a:ln>
            <a:noFill/>
          </a:ln>
        </p:spPr>
        <p:txBody>
          <a:bodyPr spcFirstLastPara="1" wrap="square" lIns="0" tIns="0" rIns="0" bIns="0" anchor="t" anchorCtr="0">
            <a:spAutoFit/>
          </a:bodyPr>
          <a:lstStyle/>
          <a:p>
            <a:pPr marL="0" marR="0" lvl="0" indent="0" algn="l" defTabSz="1219170" rtl="0" eaLnBrk="1" fontAlgn="auto" latinLnBrk="0" hangingPunct="1">
              <a:lnSpc>
                <a:spcPct val="140000"/>
              </a:lnSpc>
              <a:spcBef>
                <a:spcPts val="0"/>
              </a:spcBef>
              <a:spcAft>
                <a:spcPts val="0"/>
              </a:spcAft>
              <a:buClr>
                <a:srgbClr val="000000"/>
              </a:buClr>
              <a:buSzTx/>
              <a:buFontTx/>
              <a:buNone/>
              <a:tabLst/>
              <a:defRPr/>
            </a:pPr>
            <a:r>
              <a:rPr kumimoji="0" lang="en" sz="2000" b="1" i="0" u="none" strike="noStrike" kern="0" cap="none" spc="0" normalizeH="0" baseline="0" noProof="0" dirty="0" smtClean="0">
                <a:ln>
                  <a:noFill/>
                </a:ln>
                <a:solidFill>
                  <a:srgbClr val="000000"/>
                </a:solidFill>
                <a:effectLst/>
                <a:uLnTx/>
                <a:uFillTx/>
                <a:latin typeface="Poppins"/>
                <a:ea typeface="+mn-ea"/>
                <a:cs typeface="Poppins"/>
                <a:sym typeface="Poppins"/>
              </a:rPr>
              <a:t>Elly Falter</a:t>
            </a:r>
            <a:endParaRPr kumimoji="0" lang="en" sz="2000" b="1" i="0" u="none" strike="noStrike" kern="0" cap="none" spc="0" normalizeH="0" baseline="0" noProof="0" dirty="0" smtClean="0">
              <a:ln>
                <a:noFill/>
              </a:ln>
              <a:solidFill>
                <a:srgbClr val="000000"/>
              </a:solidFill>
              <a:effectLst/>
              <a:uLnTx/>
              <a:uFillTx/>
              <a:latin typeface="Poppins"/>
              <a:ea typeface="+mn-ea"/>
              <a:cs typeface="Poppins"/>
              <a:sym typeface="Poppins"/>
            </a:endParaRPr>
          </a:p>
          <a:p>
            <a:pPr marL="0" marR="0" lvl="0" indent="0" algn="l" defTabSz="1219170" rtl="0" eaLnBrk="1" fontAlgn="auto" latinLnBrk="0" hangingPunct="1">
              <a:lnSpc>
                <a:spcPct val="140000"/>
              </a:lnSpc>
              <a:spcBef>
                <a:spcPts val="0"/>
              </a:spcBef>
              <a:spcAft>
                <a:spcPts val="0"/>
              </a:spcAft>
              <a:buClr>
                <a:srgbClr val="000000"/>
              </a:buClr>
              <a:buSzTx/>
              <a:buFontTx/>
              <a:buNone/>
              <a:tabLst/>
              <a:defRPr/>
            </a:pPr>
            <a:r>
              <a:rPr kumimoji="0" lang="en" sz="2000" b="0" i="0" u="none" strike="noStrike" kern="0" cap="none" spc="0" normalizeH="0" baseline="0" noProof="0" dirty="0" smtClean="0">
                <a:ln>
                  <a:noFill/>
                </a:ln>
                <a:solidFill>
                  <a:srgbClr val="000000"/>
                </a:solidFill>
                <a:effectLst/>
                <a:uLnTx/>
                <a:uFillTx/>
                <a:latin typeface="Poppins"/>
                <a:ea typeface="+mn-ea"/>
                <a:cs typeface="Poppins"/>
                <a:sym typeface="Poppins"/>
              </a:rPr>
              <a:t>Program </a:t>
            </a:r>
            <a:r>
              <a:rPr kumimoji="0" lang="en" sz="2000" b="0" i="0" u="none" strike="noStrike" kern="0" cap="none" spc="0" normalizeH="0" baseline="0" noProof="0" dirty="0" smtClean="0">
                <a:ln>
                  <a:noFill/>
                </a:ln>
                <a:solidFill>
                  <a:srgbClr val="000000"/>
                </a:solidFill>
                <a:effectLst/>
                <a:uLnTx/>
                <a:uFillTx/>
                <a:latin typeface="Poppins"/>
                <a:ea typeface="+mn-ea"/>
                <a:cs typeface="Poppins"/>
                <a:sym typeface="Poppins"/>
              </a:rPr>
              <a:t>Manager</a:t>
            </a:r>
          </a:p>
          <a:p>
            <a:pPr marL="0" marR="0" lvl="0" indent="0" algn="l" defTabSz="1219170" rtl="0" eaLnBrk="1" fontAlgn="auto" latinLnBrk="0" hangingPunct="1">
              <a:lnSpc>
                <a:spcPct val="140000"/>
              </a:lnSpc>
              <a:spcBef>
                <a:spcPts val="0"/>
              </a:spcBef>
              <a:spcAft>
                <a:spcPts val="0"/>
              </a:spcAft>
              <a:buClr>
                <a:srgbClr val="000000"/>
              </a:buClr>
              <a:buSzTx/>
              <a:buFontTx/>
              <a:buNone/>
              <a:tabLst/>
              <a:defRPr/>
            </a:pPr>
            <a:r>
              <a:rPr lang="en" sz="2000" kern="0" dirty="0" smtClean="0">
                <a:solidFill>
                  <a:srgbClr val="000000"/>
                </a:solidFill>
                <a:latin typeface="Poppins"/>
                <a:cs typeface="Poppins"/>
                <a:sym typeface="Poppins"/>
                <a:hlinkClick r:id="rId4"/>
              </a:rPr>
              <a:t>EFalter</a:t>
            </a:r>
            <a:r>
              <a:rPr kumimoji="0" lang="en" sz="2000" b="0" i="0" u="none" strike="noStrike" kern="0" cap="none" spc="0" normalizeH="0" baseline="0" noProof="0" dirty="0" smtClean="0">
                <a:ln>
                  <a:noFill/>
                </a:ln>
                <a:solidFill>
                  <a:srgbClr val="000000"/>
                </a:solidFill>
                <a:effectLst/>
                <a:uLnTx/>
                <a:uFillTx/>
                <a:latin typeface="Poppins"/>
                <a:cs typeface="Poppins"/>
                <a:sym typeface="Poppins"/>
                <a:hlinkClick r:id="rId4"/>
              </a:rPr>
              <a:t>@ccbh.net</a:t>
            </a:r>
            <a:endParaRPr kumimoji="0" lang="en" sz="2000" b="0" i="0" u="none" strike="noStrike" kern="0" cap="none" spc="0" normalizeH="0" baseline="0" noProof="0" dirty="0" smtClean="0">
              <a:ln>
                <a:noFill/>
              </a:ln>
              <a:solidFill>
                <a:srgbClr val="000000"/>
              </a:solidFill>
              <a:effectLst/>
              <a:uLnTx/>
              <a:uFillTx/>
              <a:latin typeface="Poppins"/>
              <a:ea typeface="+mn-ea"/>
              <a:cs typeface="Poppins"/>
              <a:sym typeface="Poppins"/>
            </a:endParaRPr>
          </a:p>
          <a:p>
            <a:pPr marL="0" marR="0" lvl="0" indent="0" algn="l" defTabSz="1219170" rtl="0" eaLnBrk="1" fontAlgn="auto" latinLnBrk="0" hangingPunct="1">
              <a:lnSpc>
                <a:spcPct val="140000"/>
              </a:lnSpc>
              <a:spcBef>
                <a:spcPts val="0"/>
              </a:spcBef>
              <a:spcAft>
                <a:spcPts val="0"/>
              </a:spcAft>
              <a:buClr>
                <a:srgbClr val="000000"/>
              </a:buClr>
              <a:buSzTx/>
              <a:buFontTx/>
              <a:buNone/>
              <a:tabLst/>
              <a:defRPr/>
            </a:pPr>
            <a:r>
              <a:rPr kumimoji="0" lang="en" sz="2000" b="0" i="0" u="none" strike="noStrike" kern="0" cap="none" spc="0" normalizeH="0" baseline="0" noProof="0" dirty="0" smtClean="0">
                <a:ln>
                  <a:noFill/>
                </a:ln>
                <a:solidFill>
                  <a:srgbClr val="000000"/>
                </a:solidFill>
                <a:effectLst/>
                <a:uLnTx/>
                <a:uFillTx/>
                <a:latin typeface="Poppins"/>
                <a:ea typeface="+mn-ea"/>
                <a:cs typeface="Poppins"/>
                <a:sym typeface="Poppins"/>
              </a:rPr>
              <a:t>216-201-2001 x </a:t>
            </a:r>
            <a:r>
              <a:rPr kumimoji="0" lang="en" sz="2000" b="0" i="0" u="none" strike="noStrike" kern="0" cap="none" spc="0" normalizeH="0" baseline="0" noProof="0" dirty="0" smtClean="0">
                <a:ln>
                  <a:noFill/>
                </a:ln>
                <a:solidFill>
                  <a:srgbClr val="000000"/>
                </a:solidFill>
                <a:effectLst/>
                <a:uLnTx/>
                <a:uFillTx/>
                <a:latin typeface="Poppins"/>
                <a:ea typeface="+mn-ea"/>
                <a:cs typeface="Poppins"/>
                <a:sym typeface="Poppins"/>
              </a:rPr>
              <a:t>1552</a:t>
            </a:r>
            <a:endParaRPr kumimoji="0" sz="2000" b="0" i="0" u="none" strike="noStrike" kern="0" cap="none" spc="0" normalizeH="0" baseline="0" noProof="0" dirty="0">
              <a:ln>
                <a:noFill/>
              </a:ln>
              <a:solidFill>
                <a:srgbClr val="000000"/>
              </a:solidFill>
              <a:effectLst/>
              <a:uLnTx/>
              <a:uFillTx/>
              <a:latin typeface="Arial"/>
              <a:ea typeface="+mn-ea"/>
              <a:cs typeface="Arial"/>
              <a:sym typeface="Arial"/>
            </a:endParaRPr>
          </a:p>
        </p:txBody>
      </p:sp>
      <p:grpSp>
        <p:nvGrpSpPr>
          <p:cNvPr id="136" name="Google Shape;136;p25"/>
          <p:cNvGrpSpPr/>
          <p:nvPr/>
        </p:nvGrpSpPr>
        <p:grpSpPr>
          <a:xfrm>
            <a:off x="907759" y="6417680"/>
            <a:ext cx="2444565" cy="332900"/>
            <a:chOff x="0" y="0"/>
            <a:chExt cx="4889131" cy="665799"/>
          </a:xfrm>
        </p:grpSpPr>
        <p:sp>
          <p:nvSpPr>
            <p:cNvPr id="137" name="Google Shape;137;p25"/>
            <p:cNvSpPr/>
            <p:nvPr/>
          </p:nvSpPr>
          <p:spPr>
            <a:xfrm>
              <a:off x="0" y="0"/>
              <a:ext cx="635428" cy="635428"/>
            </a:xfrm>
            <a:custGeom>
              <a:avLst/>
              <a:gdLst/>
              <a:ahLst/>
              <a:cxnLst/>
              <a:rect l="l" t="t" r="r" b="b"/>
              <a:pathLst>
                <a:path w="635428" h="635428" extrusionOk="0">
                  <a:moveTo>
                    <a:pt x="0" y="0"/>
                  </a:moveTo>
                  <a:lnTo>
                    <a:pt x="635428" y="0"/>
                  </a:lnTo>
                  <a:lnTo>
                    <a:pt x="635428" y="635428"/>
                  </a:lnTo>
                  <a:lnTo>
                    <a:pt x="0" y="635428"/>
                  </a:lnTo>
                  <a:lnTo>
                    <a:pt x="0" y="0"/>
                  </a:lnTo>
                  <a:close/>
                </a:path>
              </a:pathLst>
            </a:custGeom>
            <a:blipFill rotWithShape="1">
              <a:blip r:embed="rId5">
                <a:alphaModFix/>
              </a:blip>
              <a:stretch>
                <a:fillRect/>
              </a:stretch>
            </a:blipFill>
            <a:ln>
              <a:noFill/>
            </a:ln>
          </p:spPr>
        </p:sp>
        <p:sp>
          <p:nvSpPr>
            <p:cNvPr id="138" name="Google Shape;138;p25"/>
            <p:cNvSpPr txBox="1"/>
            <p:nvPr/>
          </p:nvSpPr>
          <p:spPr>
            <a:xfrm>
              <a:off x="751530" y="33702"/>
              <a:ext cx="4137601" cy="632097"/>
            </a:xfrm>
            <a:prstGeom prst="rect">
              <a:avLst/>
            </a:prstGeom>
            <a:noFill/>
            <a:ln>
              <a:noFill/>
            </a:ln>
          </p:spPr>
          <p:txBody>
            <a:bodyPr spcFirstLastPara="1" wrap="square" lIns="0" tIns="0" rIns="0" bIns="0" anchor="t" anchorCtr="0">
              <a:spAutoFit/>
            </a:bodyPr>
            <a:lstStyle/>
            <a:p>
              <a:pPr marL="0" marR="0" lvl="0" indent="0" algn="l" defTabSz="1219170" rtl="0" eaLnBrk="1" fontAlgn="auto" latinLnBrk="0" hangingPunct="1">
                <a:lnSpc>
                  <a:spcPct val="140000"/>
                </a:lnSpc>
                <a:spcBef>
                  <a:spcPts val="0"/>
                </a:spcBef>
                <a:spcAft>
                  <a:spcPts val="0"/>
                </a:spcAft>
                <a:buClr>
                  <a:srgbClr val="000000"/>
                </a:buClr>
                <a:buSzTx/>
                <a:buFontTx/>
                <a:buNone/>
                <a:tabLst/>
                <a:defRPr/>
              </a:pPr>
              <a:r>
                <a:rPr kumimoji="0" lang="en" sz="1467" b="0" i="0" u="none" strike="noStrike" kern="0" cap="none" spc="0" normalizeH="0" baseline="0" noProof="0">
                  <a:ln>
                    <a:noFill/>
                  </a:ln>
                  <a:solidFill>
                    <a:srgbClr val="FEFEFE"/>
                  </a:solidFill>
                  <a:effectLst/>
                  <a:uLnTx/>
                  <a:uFillTx/>
                  <a:latin typeface="Poppins"/>
                  <a:ea typeface="Poppins"/>
                  <a:cs typeface="Poppins"/>
                  <a:sym typeface="Poppins"/>
                </a:rPr>
                <a:t>ccbh.net</a:t>
              </a:r>
              <a:endParaRPr kumimoji="0" sz="933"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139" name="Google Shape;139;p25"/>
          <p:cNvGrpSpPr/>
          <p:nvPr/>
        </p:nvGrpSpPr>
        <p:grpSpPr>
          <a:xfrm>
            <a:off x="4537398" y="6417679"/>
            <a:ext cx="1995647" cy="349567"/>
            <a:chOff x="0" y="0"/>
            <a:chExt cx="3991292" cy="699133"/>
          </a:xfrm>
        </p:grpSpPr>
        <p:sp>
          <p:nvSpPr>
            <p:cNvPr id="140" name="Google Shape;140;p25"/>
            <p:cNvSpPr/>
            <p:nvPr/>
          </p:nvSpPr>
          <p:spPr>
            <a:xfrm>
              <a:off x="0" y="0"/>
              <a:ext cx="635428" cy="635428"/>
            </a:xfrm>
            <a:custGeom>
              <a:avLst/>
              <a:gdLst/>
              <a:ahLst/>
              <a:cxnLst/>
              <a:rect l="l" t="t" r="r" b="b"/>
              <a:pathLst>
                <a:path w="635428" h="635428" extrusionOk="0">
                  <a:moveTo>
                    <a:pt x="0" y="0"/>
                  </a:moveTo>
                  <a:lnTo>
                    <a:pt x="635428" y="0"/>
                  </a:lnTo>
                  <a:lnTo>
                    <a:pt x="635428" y="635428"/>
                  </a:lnTo>
                  <a:lnTo>
                    <a:pt x="0" y="635428"/>
                  </a:lnTo>
                  <a:lnTo>
                    <a:pt x="0" y="0"/>
                  </a:lnTo>
                  <a:close/>
                </a:path>
              </a:pathLst>
            </a:custGeom>
            <a:blipFill rotWithShape="1">
              <a:blip r:embed="rId6">
                <a:alphaModFix/>
              </a:blip>
              <a:stretch>
                <a:fillRect/>
              </a:stretch>
            </a:blipFill>
            <a:ln>
              <a:noFill/>
            </a:ln>
          </p:spPr>
        </p:sp>
        <p:sp>
          <p:nvSpPr>
            <p:cNvPr id="141" name="Google Shape;141;p25"/>
            <p:cNvSpPr txBox="1"/>
            <p:nvPr/>
          </p:nvSpPr>
          <p:spPr>
            <a:xfrm>
              <a:off x="751894" y="67036"/>
              <a:ext cx="3239398" cy="632097"/>
            </a:xfrm>
            <a:prstGeom prst="rect">
              <a:avLst/>
            </a:prstGeom>
            <a:noFill/>
            <a:ln>
              <a:noFill/>
            </a:ln>
          </p:spPr>
          <p:txBody>
            <a:bodyPr spcFirstLastPara="1" wrap="square" lIns="0" tIns="0" rIns="0" bIns="0" anchor="t" anchorCtr="0">
              <a:spAutoFit/>
            </a:bodyPr>
            <a:lstStyle/>
            <a:p>
              <a:pPr marL="0" marR="0" lvl="0" indent="0" algn="l" defTabSz="1219170" rtl="0" eaLnBrk="1" fontAlgn="auto" latinLnBrk="0" hangingPunct="1">
                <a:lnSpc>
                  <a:spcPct val="140000"/>
                </a:lnSpc>
                <a:spcBef>
                  <a:spcPts val="0"/>
                </a:spcBef>
                <a:spcAft>
                  <a:spcPts val="0"/>
                </a:spcAft>
                <a:buClr>
                  <a:srgbClr val="000000"/>
                </a:buClr>
                <a:buSzTx/>
                <a:buFontTx/>
                <a:buNone/>
                <a:tabLst/>
                <a:defRPr/>
              </a:pPr>
              <a:r>
                <a:rPr kumimoji="0" lang="en" sz="1467" b="0" i="0" u="none" strike="noStrike" kern="0" cap="none" spc="0" normalizeH="0" baseline="0" noProof="0">
                  <a:ln>
                    <a:noFill/>
                  </a:ln>
                  <a:solidFill>
                    <a:srgbClr val="FFFFFF"/>
                  </a:solidFill>
                  <a:effectLst/>
                  <a:uLnTx/>
                  <a:uFillTx/>
                  <a:latin typeface="Poppins"/>
                  <a:ea typeface="Poppins"/>
                  <a:cs typeface="Poppins"/>
                  <a:sym typeface="Poppins"/>
                </a:rPr>
                <a:t>216.201.2000</a:t>
              </a:r>
              <a:endParaRPr kumimoji="0" sz="933"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142" name="Google Shape;142;p25"/>
          <p:cNvGrpSpPr/>
          <p:nvPr/>
        </p:nvGrpSpPr>
        <p:grpSpPr>
          <a:xfrm>
            <a:off x="7718098" y="6417679"/>
            <a:ext cx="3850578" cy="332900"/>
            <a:chOff x="0" y="0"/>
            <a:chExt cx="7701156" cy="665799"/>
          </a:xfrm>
        </p:grpSpPr>
        <p:sp>
          <p:nvSpPr>
            <p:cNvPr id="143" name="Google Shape;143;p25"/>
            <p:cNvSpPr/>
            <p:nvPr/>
          </p:nvSpPr>
          <p:spPr>
            <a:xfrm>
              <a:off x="0" y="0"/>
              <a:ext cx="635428" cy="635428"/>
            </a:xfrm>
            <a:custGeom>
              <a:avLst/>
              <a:gdLst/>
              <a:ahLst/>
              <a:cxnLst/>
              <a:rect l="l" t="t" r="r" b="b"/>
              <a:pathLst>
                <a:path w="635428" h="635428" extrusionOk="0">
                  <a:moveTo>
                    <a:pt x="0" y="0"/>
                  </a:moveTo>
                  <a:lnTo>
                    <a:pt x="635428" y="0"/>
                  </a:lnTo>
                  <a:lnTo>
                    <a:pt x="635428" y="635428"/>
                  </a:lnTo>
                  <a:lnTo>
                    <a:pt x="0" y="635428"/>
                  </a:lnTo>
                  <a:lnTo>
                    <a:pt x="0" y="0"/>
                  </a:lnTo>
                  <a:close/>
                </a:path>
              </a:pathLst>
            </a:custGeom>
            <a:blipFill rotWithShape="1">
              <a:blip r:embed="rId7">
                <a:alphaModFix/>
              </a:blip>
              <a:stretch>
                <a:fillRect/>
              </a:stretch>
            </a:blipFill>
            <a:ln>
              <a:noFill/>
            </a:ln>
          </p:spPr>
        </p:sp>
        <p:sp>
          <p:nvSpPr>
            <p:cNvPr id="144" name="Google Shape;144;p25"/>
            <p:cNvSpPr txBox="1"/>
            <p:nvPr/>
          </p:nvSpPr>
          <p:spPr>
            <a:xfrm>
              <a:off x="752254" y="33702"/>
              <a:ext cx="6948902" cy="632097"/>
            </a:xfrm>
            <a:prstGeom prst="rect">
              <a:avLst/>
            </a:prstGeom>
            <a:noFill/>
            <a:ln>
              <a:noFill/>
            </a:ln>
          </p:spPr>
          <p:txBody>
            <a:bodyPr spcFirstLastPara="1" wrap="square" lIns="0" tIns="0" rIns="0" bIns="0" anchor="t" anchorCtr="0">
              <a:spAutoFit/>
            </a:bodyPr>
            <a:lstStyle/>
            <a:p>
              <a:pPr marL="0" marR="0" lvl="0" indent="0" algn="l" defTabSz="1219170" rtl="0" eaLnBrk="1" fontAlgn="auto" latinLnBrk="0" hangingPunct="1">
                <a:lnSpc>
                  <a:spcPct val="140000"/>
                </a:lnSpc>
                <a:spcBef>
                  <a:spcPts val="0"/>
                </a:spcBef>
                <a:spcAft>
                  <a:spcPts val="0"/>
                </a:spcAft>
                <a:buClr>
                  <a:srgbClr val="000000"/>
                </a:buClr>
                <a:buSzTx/>
                <a:buFontTx/>
                <a:buNone/>
                <a:tabLst/>
                <a:defRPr/>
              </a:pPr>
              <a:r>
                <a:rPr kumimoji="0" lang="en" sz="1467" b="0" i="0" u="none" strike="noStrike" kern="0" cap="none" spc="0" normalizeH="0" baseline="0" noProof="0">
                  <a:ln>
                    <a:noFill/>
                  </a:ln>
                  <a:solidFill>
                    <a:srgbClr val="FFFFFF"/>
                  </a:solidFill>
                  <a:effectLst/>
                  <a:uLnTx/>
                  <a:uFillTx/>
                  <a:latin typeface="Poppins"/>
                  <a:ea typeface="Poppins"/>
                  <a:cs typeface="Poppins"/>
                  <a:sym typeface="Poppins"/>
                </a:rPr>
                <a:t>5550 Venture Drive, Parma, OH 44130</a:t>
              </a:r>
              <a:endParaRPr kumimoji="0" sz="933" b="0" i="0" u="none" strike="noStrike" kern="0" cap="none" spc="0" normalizeH="0" baseline="0" noProof="0">
                <a:ln>
                  <a:noFill/>
                </a:ln>
                <a:solidFill>
                  <a:srgbClr val="000000"/>
                </a:solidFill>
                <a:effectLst/>
                <a:uLnTx/>
                <a:uFillTx/>
                <a:latin typeface="Arial"/>
                <a:ea typeface="+mn-ea"/>
                <a:cs typeface="Arial"/>
                <a:sym typeface="Arial"/>
              </a:endParaRPr>
            </a:p>
          </p:txBody>
        </p:sp>
      </p:grpSp>
    </p:spTree>
    <p:extLst>
      <p:ext uri="{BB962C8B-B14F-4D97-AF65-F5344CB8AC3E}">
        <p14:creationId xmlns:p14="http://schemas.microsoft.com/office/powerpoint/2010/main" val="1484677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Google Shape;308;p33"/>
          <p:cNvSpPr txBox="1"/>
          <p:nvPr/>
        </p:nvSpPr>
        <p:spPr>
          <a:xfrm>
            <a:off x="759039" y="520141"/>
            <a:ext cx="11226132" cy="802207"/>
          </a:xfrm>
          <a:prstGeom prst="rect">
            <a:avLst/>
          </a:prstGeom>
          <a:noFill/>
          <a:ln>
            <a:noFill/>
          </a:ln>
        </p:spPr>
        <p:txBody>
          <a:bodyPr spcFirstLastPara="1" wrap="square" lIns="0" tIns="0" rIns="0" bIns="0" anchor="t" anchorCtr="0">
            <a:spAutoFit/>
          </a:bodyPr>
          <a:lstStyle/>
          <a:p>
            <a:pPr defTabSz="1219170">
              <a:lnSpc>
                <a:spcPct val="115001"/>
              </a:lnSpc>
              <a:buClr>
                <a:srgbClr val="000000"/>
              </a:buClr>
            </a:pPr>
            <a:r>
              <a:rPr lang="en" sz="4533" b="1" kern="0" dirty="0">
                <a:solidFill>
                  <a:srgbClr val="00564A"/>
                </a:solidFill>
                <a:latin typeface="Arial"/>
                <a:cs typeface="Arial"/>
                <a:sym typeface="Arial"/>
              </a:rPr>
              <a:t>Ryan White Part A Program Manager</a:t>
            </a:r>
            <a:endParaRPr sz="933" kern="0" dirty="0">
              <a:solidFill>
                <a:srgbClr val="000000"/>
              </a:solidFill>
              <a:latin typeface="Arial"/>
              <a:cs typeface="Arial"/>
              <a:sym typeface="Arial"/>
            </a:endParaRPr>
          </a:p>
        </p:txBody>
      </p:sp>
      <p:sp>
        <p:nvSpPr>
          <p:cNvPr id="310" name="Google Shape;310;p33"/>
          <p:cNvSpPr/>
          <p:nvPr/>
        </p:nvSpPr>
        <p:spPr>
          <a:xfrm>
            <a:off x="10978290" y="5807069"/>
            <a:ext cx="907565" cy="773315"/>
          </a:xfrm>
          <a:custGeom>
            <a:avLst/>
            <a:gdLst/>
            <a:ahLst/>
            <a:cxnLst/>
            <a:rect l="l" t="t" r="r" b="b"/>
            <a:pathLst>
              <a:path w="1361347" h="1159971" extrusionOk="0">
                <a:moveTo>
                  <a:pt x="0" y="0"/>
                </a:moveTo>
                <a:lnTo>
                  <a:pt x="1361347" y="0"/>
                </a:lnTo>
                <a:lnTo>
                  <a:pt x="1361347" y="1159971"/>
                </a:lnTo>
                <a:lnTo>
                  <a:pt x="0" y="1159971"/>
                </a:lnTo>
                <a:lnTo>
                  <a:pt x="0" y="0"/>
                </a:lnTo>
                <a:close/>
              </a:path>
            </a:pathLst>
          </a:custGeom>
          <a:blipFill rotWithShape="1">
            <a:blip r:embed="rId3">
              <a:alphaModFix/>
            </a:blip>
            <a:stretch>
              <a:fillRect r="-410464" b="-40890"/>
            </a:stretch>
          </a:blipFill>
          <a:ln>
            <a:noFill/>
          </a:ln>
        </p:spPr>
      </p:sp>
      <p:grpSp>
        <p:nvGrpSpPr>
          <p:cNvPr id="311" name="Google Shape;311;p33"/>
          <p:cNvGrpSpPr/>
          <p:nvPr/>
        </p:nvGrpSpPr>
        <p:grpSpPr>
          <a:xfrm rot="10800000">
            <a:off x="-707543" y="6357710"/>
            <a:ext cx="8363840" cy="645423"/>
            <a:chOff x="0" y="-38100"/>
            <a:chExt cx="1770050" cy="255000"/>
          </a:xfrm>
        </p:grpSpPr>
        <p:sp>
          <p:nvSpPr>
            <p:cNvPr id="312" name="Google Shape;312;p33"/>
            <p:cNvSpPr/>
            <p:nvPr/>
          </p:nvSpPr>
          <p:spPr>
            <a:xfrm>
              <a:off x="0" y="0"/>
              <a:ext cx="1770050" cy="216889"/>
            </a:xfrm>
            <a:custGeom>
              <a:avLst/>
              <a:gdLst/>
              <a:ahLst/>
              <a:cxnLst/>
              <a:rect l="l" t="t" r="r" b="b"/>
              <a:pathLst>
                <a:path w="1770050" h="216889" extrusionOk="0">
                  <a:moveTo>
                    <a:pt x="108444" y="0"/>
                  </a:moveTo>
                  <a:lnTo>
                    <a:pt x="1661606" y="0"/>
                  </a:lnTo>
                  <a:cubicBezTo>
                    <a:pt x="1690367" y="0"/>
                    <a:pt x="1717951" y="11425"/>
                    <a:pt x="1738288" y="31763"/>
                  </a:cubicBezTo>
                  <a:cubicBezTo>
                    <a:pt x="1758625" y="52100"/>
                    <a:pt x="1770050" y="79683"/>
                    <a:pt x="1770050" y="108444"/>
                  </a:cubicBezTo>
                  <a:lnTo>
                    <a:pt x="1770050" y="108444"/>
                  </a:lnTo>
                  <a:cubicBezTo>
                    <a:pt x="1770050" y="137206"/>
                    <a:pt x="1758625" y="164789"/>
                    <a:pt x="1738288" y="185126"/>
                  </a:cubicBezTo>
                  <a:cubicBezTo>
                    <a:pt x="1717951" y="205463"/>
                    <a:pt x="1690367" y="216889"/>
                    <a:pt x="1661606" y="216889"/>
                  </a:cubicBezTo>
                  <a:lnTo>
                    <a:pt x="108444" y="216889"/>
                  </a:lnTo>
                  <a:cubicBezTo>
                    <a:pt x="79683" y="216889"/>
                    <a:pt x="52100" y="205463"/>
                    <a:pt x="31763" y="185126"/>
                  </a:cubicBezTo>
                  <a:cubicBezTo>
                    <a:pt x="11425" y="164789"/>
                    <a:pt x="0" y="137206"/>
                    <a:pt x="0" y="108444"/>
                  </a:cubicBezTo>
                  <a:lnTo>
                    <a:pt x="0" y="108444"/>
                  </a:lnTo>
                  <a:cubicBezTo>
                    <a:pt x="0" y="79683"/>
                    <a:pt x="11425" y="52100"/>
                    <a:pt x="31763" y="31763"/>
                  </a:cubicBezTo>
                  <a:cubicBezTo>
                    <a:pt x="52100" y="11425"/>
                    <a:pt x="79683" y="0"/>
                    <a:pt x="108444" y="0"/>
                  </a:cubicBezTo>
                  <a:close/>
                </a:path>
              </a:pathLst>
            </a:custGeom>
            <a:gradFill>
              <a:gsLst>
                <a:gs pos="0">
                  <a:srgbClr val="02554C">
                    <a:alpha val="69803"/>
                  </a:srgbClr>
                </a:gs>
                <a:gs pos="50000">
                  <a:srgbClr val="00554A">
                    <a:alpha val="16470"/>
                  </a:srgbClr>
                </a:gs>
                <a:gs pos="100000">
                  <a:srgbClr val="0F554D">
                    <a:alpha val="0"/>
                  </a:srgbClr>
                </a:gs>
              </a:gsLst>
              <a:lin ang="0" scaled="0"/>
            </a:gradFill>
            <a:ln>
              <a:noFill/>
            </a:ln>
          </p:spPr>
          <p:txBody>
            <a:bodyPr spcFirstLastPara="1" wrap="square" lIns="60967" tIns="60967" rIns="60967" bIns="60967"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13" name="Google Shape;313;p33"/>
            <p:cNvSpPr txBox="1"/>
            <p:nvPr/>
          </p:nvSpPr>
          <p:spPr>
            <a:xfrm>
              <a:off x="0" y="-38100"/>
              <a:ext cx="1770000" cy="255000"/>
            </a:xfrm>
            <a:prstGeom prst="rect">
              <a:avLst/>
            </a:prstGeom>
            <a:noFill/>
            <a:ln>
              <a:noFill/>
            </a:ln>
          </p:spPr>
          <p:txBody>
            <a:bodyPr spcFirstLastPara="1" wrap="square" lIns="33867" tIns="33867" rIns="33867" bIns="33867" anchor="ctr" anchorCtr="0">
              <a:noAutofit/>
            </a:bodyPr>
            <a:lstStyle/>
            <a:p>
              <a:pPr algn="ctr" defTabSz="1219170">
                <a:lnSpc>
                  <a:spcPct val="147722"/>
                </a:lnSpc>
                <a:buClr>
                  <a:srgbClr val="000000"/>
                </a:buClr>
              </a:pPr>
              <a:endParaRPr sz="1200" kern="0">
                <a:solidFill>
                  <a:srgbClr val="000000"/>
                </a:solidFill>
                <a:latin typeface="Calibri"/>
                <a:ea typeface="Calibri"/>
                <a:cs typeface="Calibri"/>
                <a:sym typeface="Calibri"/>
              </a:endParaRPr>
            </a:p>
          </p:txBody>
        </p:sp>
      </p:grpSp>
      <p:sp>
        <p:nvSpPr>
          <p:cNvPr id="10" name="Content Placeholder 3"/>
          <p:cNvSpPr txBox="1">
            <a:spLocks/>
          </p:cNvSpPr>
          <p:nvPr/>
        </p:nvSpPr>
        <p:spPr>
          <a:xfrm>
            <a:off x="759039" y="1395586"/>
            <a:ext cx="11126816" cy="5236633"/>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380990" indent="-380990" defTabSz="1219170">
              <a:buFont typeface="Arial" panose="020B0604020202020204" pitchFamily="34" charset="0"/>
              <a:buChar char="•"/>
            </a:pPr>
            <a:r>
              <a:rPr lang="en-US" sz="2000" kern="0" dirty="0">
                <a:latin typeface="Poppins" panose="020B0604020202020204" charset="0"/>
                <a:cs typeface="Poppins" panose="020B0604020202020204" charset="0"/>
              </a:rPr>
              <a:t>Supports the Ryan White Part A sub-recipients in providing HIV care and support services to underserved and underinsured clients in Cleveland TGA</a:t>
            </a:r>
          </a:p>
          <a:p>
            <a:pPr marL="380990" indent="-380990" defTabSz="1219170">
              <a:lnSpc>
                <a:spcPct val="150000"/>
              </a:lnSpc>
              <a:buFont typeface="Arial" panose="020B0604020202020204" pitchFamily="34" charset="0"/>
              <a:buChar char="•"/>
            </a:pPr>
            <a:r>
              <a:rPr lang="en-US" sz="2000" kern="0" dirty="0">
                <a:latin typeface="Poppins" panose="020B0604020202020204" charset="0"/>
                <a:cs typeface="Poppins" panose="020B0604020202020204" charset="0"/>
              </a:rPr>
              <a:t>Responsible for administrative </a:t>
            </a:r>
            <a:r>
              <a:rPr lang="en-US" sz="2000" kern="0">
                <a:latin typeface="Poppins" panose="020B0604020202020204" charset="0"/>
                <a:cs typeface="Poppins" panose="020B0604020202020204" charset="0"/>
              </a:rPr>
              <a:t>contracts </a:t>
            </a:r>
          </a:p>
          <a:p>
            <a:pPr marL="380990" indent="-380990" defTabSz="1219170">
              <a:lnSpc>
                <a:spcPct val="150000"/>
              </a:lnSpc>
              <a:buFont typeface="Arial" panose="020B0604020202020204" pitchFamily="34" charset="0"/>
              <a:buChar char="•"/>
            </a:pPr>
            <a:r>
              <a:rPr lang="en-US" sz="2000" kern="0">
                <a:latin typeface="Poppins" panose="020B0604020202020204" charset="0"/>
                <a:cs typeface="Poppins" panose="020B0604020202020204" charset="0"/>
              </a:rPr>
              <a:t>Assists </a:t>
            </a:r>
            <a:r>
              <a:rPr lang="en-US" sz="2000" kern="0" dirty="0">
                <a:latin typeface="Poppins" panose="020B0604020202020204" charset="0"/>
                <a:cs typeface="Poppins" panose="020B0604020202020204" charset="0"/>
              </a:rPr>
              <a:t>in monitoring sub-grantee budgets</a:t>
            </a:r>
          </a:p>
          <a:p>
            <a:pPr marL="380990" indent="-380990" defTabSz="1219170">
              <a:lnSpc>
                <a:spcPct val="150000"/>
              </a:lnSpc>
              <a:buFont typeface="Arial" panose="020B0604020202020204" pitchFamily="34" charset="0"/>
              <a:buChar char="•"/>
            </a:pPr>
            <a:r>
              <a:rPr lang="en-US" sz="2000" kern="0" dirty="0">
                <a:latin typeface="Poppins" panose="020B0604020202020204" charset="0"/>
                <a:cs typeface="Poppins" panose="020B0604020202020204" charset="0"/>
              </a:rPr>
              <a:t>Reviews requests for proposals</a:t>
            </a:r>
          </a:p>
          <a:p>
            <a:pPr marL="380990" indent="-380990" defTabSz="1219170">
              <a:lnSpc>
                <a:spcPct val="150000"/>
              </a:lnSpc>
              <a:buFont typeface="Arial" panose="020B0604020202020204" pitchFamily="34" charset="0"/>
              <a:buChar char="•"/>
            </a:pPr>
            <a:r>
              <a:rPr lang="en-US" sz="2000" kern="0" dirty="0">
                <a:latin typeface="Poppins" panose="020B0604020202020204" charset="0"/>
                <a:cs typeface="Poppins" panose="020B0604020202020204" charset="0"/>
              </a:rPr>
              <a:t>Monitors program activities and processes</a:t>
            </a:r>
          </a:p>
          <a:p>
            <a:pPr marL="380990" indent="-380990" defTabSz="1219170">
              <a:lnSpc>
                <a:spcPct val="150000"/>
              </a:lnSpc>
              <a:buFont typeface="Arial" panose="020B0604020202020204" pitchFamily="34" charset="0"/>
              <a:buChar char="•"/>
            </a:pPr>
            <a:r>
              <a:rPr lang="en-US" sz="2000" kern="0" dirty="0">
                <a:latin typeface="Poppins" panose="020B0604020202020204" charset="0"/>
                <a:cs typeface="Poppins" panose="020B0604020202020204" charset="0"/>
              </a:rPr>
              <a:t>Reviews semi-annual reports from sub-grantees</a:t>
            </a:r>
          </a:p>
          <a:p>
            <a:pPr marL="380990" indent="-380990" defTabSz="1219170">
              <a:lnSpc>
                <a:spcPct val="150000"/>
              </a:lnSpc>
              <a:buFont typeface="Arial" panose="020B0604020202020204" pitchFamily="34" charset="0"/>
              <a:buChar char="•"/>
            </a:pPr>
            <a:r>
              <a:rPr lang="en-US" sz="2000" kern="0" dirty="0">
                <a:latin typeface="Poppins" panose="020B0604020202020204" charset="0"/>
                <a:cs typeface="Poppins" panose="020B0604020202020204" charset="0"/>
              </a:rPr>
              <a:t>Participates in annual monitoring</a:t>
            </a:r>
          </a:p>
          <a:p>
            <a:pPr marL="380990" indent="-380990" defTabSz="1219170">
              <a:lnSpc>
                <a:spcPct val="150000"/>
              </a:lnSpc>
              <a:buFont typeface="Arial" panose="020B0604020202020204" pitchFamily="34" charset="0"/>
              <a:buChar char="•"/>
            </a:pPr>
            <a:r>
              <a:rPr lang="en-US" sz="2000" kern="0" dirty="0">
                <a:latin typeface="Poppins" panose="020B0604020202020204" charset="0"/>
                <a:cs typeface="Poppins" panose="020B0604020202020204" charset="0"/>
              </a:rPr>
              <a:t>Assists with TA coordination</a:t>
            </a:r>
          </a:p>
          <a:p>
            <a:pPr marL="380990" indent="-380990" defTabSz="1219170">
              <a:lnSpc>
                <a:spcPct val="150000"/>
              </a:lnSpc>
              <a:buFont typeface="Arial" panose="020B0604020202020204" pitchFamily="34" charset="0"/>
              <a:buChar char="•"/>
            </a:pPr>
            <a:r>
              <a:rPr lang="en-US" sz="2000" kern="0" dirty="0">
                <a:latin typeface="Poppins" panose="020B0604020202020204" charset="0"/>
                <a:cs typeface="Poppins" panose="020B0604020202020204" charset="0"/>
              </a:rPr>
              <a:t>Provides MCMs with additional information and resources, based on requests and needs</a:t>
            </a:r>
          </a:p>
        </p:txBody>
      </p:sp>
    </p:spTree>
    <p:extLst>
      <p:ext uri="{BB962C8B-B14F-4D97-AF65-F5344CB8AC3E}">
        <p14:creationId xmlns:p14="http://schemas.microsoft.com/office/powerpoint/2010/main" val="3714433972"/>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Google Shape;308;p33"/>
          <p:cNvSpPr txBox="1"/>
          <p:nvPr/>
        </p:nvSpPr>
        <p:spPr>
          <a:xfrm>
            <a:off x="759039" y="520141"/>
            <a:ext cx="11226132" cy="802207"/>
          </a:xfrm>
          <a:prstGeom prst="rect">
            <a:avLst/>
          </a:prstGeom>
          <a:noFill/>
          <a:ln>
            <a:noFill/>
          </a:ln>
        </p:spPr>
        <p:txBody>
          <a:bodyPr spcFirstLastPara="1" wrap="square" lIns="0" tIns="0" rIns="0" bIns="0" anchor="t" anchorCtr="0">
            <a:spAutoFit/>
          </a:bodyPr>
          <a:lstStyle/>
          <a:p>
            <a:pPr defTabSz="1219170">
              <a:lnSpc>
                <a:spcPct val="115001"/>
              </a:lnSpc>
              <a:buClr>
                <a:srgbClr val="000000"/>
              </a:buClr>
            </a:pPr>
            <a:r>
              <a:rPr lang="en" sz="4533" b="1" kern="0" dirty="0">
                <a:solidFill>
                  <a:srgbClr val="00564A"/>
                </a:solidFill>
                <a:latin typeface="Arial"/>
                <a:cs typeface="Arial"/>
                <a:sym typeface="Arial"/>
              </a:rPr>
              <a:t>Cleveland TGA Standards of Care (SOC)</a:t>
            </a:r>
            <a:endParaRPr sz="933" kern="0" dirty="0">
              <a:solidFill>
                <a:srgbClr val="000000"/>
              </a:solidFill>
              <a:latin typeface="Arial"/>
              <a:cs typeface="Arial"/>
              <a:sym typeface="Arial"/>
            </a:endParaRPr>
          </a:p>
        </p:txBody>
      </p:sp>
      <p:sp>
        <p:nvSpPr>
          <p:cNvPr id="309" name="Google Shape;309;p33"/>
          <p:cNvSpPr txBox="1"/>
          <p:nvPr/>
        </p:nvSpPr>
        <p:spPr>
          <a:xfrm>
            <a:off x="839142" y="1271063"/>
            <a:ext cx="5844687" cy="459549"/>
          </a:xfrm>
          <a:prstGeom prst="rect">
            <a:avLst/>
          </a:prstGeom>
          <a:noFill/>
          <a:ln>
            <a:noFill/>
          </a:ln>
        </p:spPr>
        <p:txBody>
          <a:bodyPr spcFirstLastPara="1" wrap="square" lIns="0" tIns="0" rIns="0" bIns="0" anchor="t" anchorCtr="0">
            <a:spAutoFit/>
          </a:bodyPr>
          <a:lstStyle/>
          <a:p>
            <a:pPr defTabSz="1219170">
              <a:lnSpc>
                <a:spcPct val="140000"/>
              </a:lnSpc>
              <a:buClr>
                <a:srgbClr val="000000"/>
              </a:buClr>
            </a:pPr>
            <a:r>
              <a:rPr lang="en" sz="2133" kern="0" dirty="0">
                <a:solidFill>
                  <a:srgbClr val="000000"/>
                </a:solidFill>
                <a:latin typeface="Poppins"/>
                <a:ea typeface="Poppins"/>
                <a:cs typeface="Poppins"/>
                <a:sym typeface="Poppins"/>
              </a:rPr>
              <a:t>Accessible on the CCBH Website Here: </a:t>
            </a:r>
            <a:endParaRPr sz="2133" kern="0" dirty="0">
              <a:solidFill>
                <a:srgbClr val="000000"/>
              </a:solidFill>
              <a:latin typeface="Arial"/>
              <a:cs typeface="Arial"/>
              <a:sym typeface="Arial"/>
            </a:endParaRPr>
          </a:p>
        </p:txBody>
      </p:sp>
      <p:sp>
        <p:nvSpPr>
          <p:cNvPr id="310" name="Google Shape;310;p33"/>
          <p:cNvSpPr/>
          <p:nvPr/>
        </p:nvSpPr>
        <p:spPr>
          <a:xfrm>
            <a:off x="10978290" y="5807069"/>
            <a:ext cx="907565" cy="773315"/>
          </a:xfrm>
          <a:custGeom>
            <a:avLst/>
            <a:gdLst/>
            <a:ahLst/>
            <a:cxnLst/>
            <a:rect l="l" t="t" r="r" b="b"/>
            <a:pathLst>
              <a:path w="1361347" h="1159971" extrusionOk="0">
                <a:moveTo>
                  <a:pt x="0" y="0"/>
                </a:moveTo>
                <a:lnTo>
                  <a:pt x="1361347" y="0"/>
                </a:lnTo>
                <a:lnTo>
                  <a:pt x="1361347" y="1159971"/>
                </a:lnTo>
                <a:lnTo>
                  <a:pt x="0" y="1159971"/>
                </a:lnTo>
                <a:lnTo>
                  <a:pt x="0" y="0"/>
                </a:lnTo>
                <a:close/>
              </a:path>
            </a:pathLst>
          </a:custGeom>
          <a:blipFill rotWithShape="1">
            <a:blip r:embed="rId3">
              <a:alphaModFix/>
            </a:blip>
            <a:stretch>
              <a:fillRect r="-410464" b="-40890"/>
            </a:stretch>
          </a:blipFill>
          <a:ln>
            <a:noFill/>
          </a:ln>
        </p:spPr>
      </p:sp>
      <p:grpSp>
        <p:nvGrpSpPr>
          <p:cNvPr id="311" name="Google Shape;311;p33"/>
          <p:cNvGrpSpPr/>
          <p:nvPr/>
        </p:nvGrpSpPr>
        <p:grpSpPr>
          <a:xfrm rot="10800000">
            <a:off x="-707543" y="6357710"/>
            <a:ext cx="8363840" cy="645423"/>
            <a:chOff x="0" y="-38100"/>
            <a:chExt cx="1770050" cy="255000"/>
          </a:xfrm>
        </p:grpSpPr>
        <p:sp>
          <p:nvSpPr>
            <p:cNvPr id="312" name="Google Shape;312;p33"/>
            <p:cNvSpPr/>
            <p:nvPr/>
          </p:nvSpPr>
          <p:spPr>
            <a:xfrm>
              <a:off x="0" y="0"/>
              <a:ext cx="1770050" cy="216889"/>
            </a:xfrm>
            <a:custGeom>
              <a:avLst/>
              <a:gdLst/>
              <a:ahLst/>
              <a:cxnLst/>
              <a:rect l="l" t="t" r="r" b="b"/>
              <a:pathLst>
                <a:path w="1770050" h="216889" extrusionOk="0">
                  <a:moveTo>
                    <a:pt x="108444" y="0"/>
                  </a:moveTo>
                  <a:lnTo>
                    <a:pt x="1661606" y="0"/>
                  </a:lnTo>
                  <a:cubicBezTo>
                    <a:pt x="1690367" y="0"/>
                    <a:pt x="1717951" y="11425"/>
                    <a:pt x="1738288" y="31763"/>
                  </a:cubicBezTo>
                  <a:cubicBezTo>
                    <a:pt x="1758625" y="52100"/>
                    <a:pt x="1770050" y="79683"/>
                    <a:pt x="1770050" y="108444"/>
                  </a:cubicBezTo>
                  <a:lnTo>
                    <a:pt x="1770050" y="108444"/>
                  </a:lnTo>
                  <a:cubicBezTo>
                    <a:pt x="1770050" y="137206"/>
                    <a:pt x="1758625" y="164789"/>
                    <a:pt x="1738288" y="185126"/>
                  </a:cubicBezTo>
                  <a:cubicBezTo>
                    <a:pt x="1717951" y="205463"/>
                    <a:pt x="1690367" y="216889"/>
                    <a:pt x="1661606" y="216889"/>
                  </a:cubicBezTo>
                  <a:lnTo>
                    <a:pt x="108444" y="216889"/>
                  </a:lnTo>
                  <a:cubicBezTo>
                    <a:pt x="79683" y="216889"/>
                    <a:pt x="52100" y="205463"/>
                    <a:pt x="31763" y="185126"/>
                  </a:cubicBezTo>
                  <a:cubicBezTo>
                    <a:pt x="11425" y="164789"/>
                    <a:pt x="0" y="137206"/>
                    <a:pt x="0" y="108444"/>
                  </a:cubicBezTo>
                  <a:lnTo>
                    <a:pt x="0" y="108444"/>
                  </a:lnTo>
                  <a:cubicBezTo>
                    <a:pt x="0" y="79683"/>
                    <a:pt x="11425" y="52100"/>
                    <a:pt x="31763" y="31763"/>
                  </a:cubicBezTo>
                  <a:cubicBezTo>
                    <a:pt x="52100" y="11425"/>
                    <a:pt x="79683" y="0"/>
                    <a:pt x="108444" y="0"/>
                  </a:cubicBezTo>
                  <a:close/>
                </a:path>
              </a:pathLst>
            </a:custGeom>
            <a:gradFill>
              <a:gsLst>
                <a:gs pos="0">
                  <a:srgbClr val="02554C">
                    <a:alpha val="69803"/>
                  </a:srgbClr>
                </a:gs>
                <a:gs pos="50000">
                  <a:srgbClr val="00554A">
                    <a:alpha val="16470"/>
                  </a:srgbClr>
                </a:gs>
                <a:gs pos="100000">
                  <a:srgbClr val="0F554D">
                    <a:alpha val="0"/>
                  </a:srgbClr>
                </a:gs>
              </a:gsLst>
              <a:lin ang="0" scaled="0"/>
            </a:gradFill>
            <a:ln>
              <a:noFill/>
            </a:ln>
          </p:spPr>
          <p:txBody>
            <a:bodyPr spcFirstLastPara="1" wrap="square" lIns="60967" tIns="60967" rIns="60967" bIns="60967"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13" name="Google Shape;313;p33"/>
            <p:cNvSpPr txBox="1"/>
            <p:nvPr/>
          </p:nvSpPr>
          <p:spPr>
            <a:xfrm>
              <a:off x="0" y="-38100"/>
              <a:ext cx="1770000" cy="255000"/>
            </a:xfrm>
            <a:prstGeom prst="rect">
              <a:avLst/>
            </a:prstGeom>
            <a:noFill/>
            <a:ln>
              <a:noFill/>
            </a:ln>
          </p:spPr>
          <p:txBody>
            <a:bodyPr spcFirstLastPara="1" wrap="square" lIns="33867" tIns="33867" rIns="33867" bIns="33867" anchor="ctr" anchorCtr="0">
              <a:noAutofit/>
            </a:bodyPr>
            <a:lstStyle/>
            <a:p>
              <a:pPr algn="ctr" defTabSz="1219170">
                <a:lnSpc>
                  <a:spcPct val="147722"/>
                </a:lnSpc>
                <a:buClr>
                  <a:srgbClr val="000000"/>
                </a:buClr>
              </a:pPr>
              <a:endParaRPr sz="1200" kern="0">
                <a:solidFill>
                  <a:srgbClr val="000000"/>
                </a:solidFill>
                <a:latin typeface="Calibri"/>
                <a:ea typeface="Calibri"/>
                <a:cs typeface="Calibri"/>
                <a:sym typeface="Calibri"/>
              </a:endParaRPr>
            </a:p>
          </p:txBody>
        </p:sp>
      </p:grpSp>
      <p:sp>
        <p:nvSpPr>
          <p:cNvPr id="8" name="Google Shape;309;p33"/>
          <p:cNvSpPr txBox="1"/>
          <p:nvPr/>
        </p:nvSpPr>
        <p:spPr>
          <a:xfrm>
            <a:off x="839142" y="1657111"/>
            <a:ext cx="7150972" cy="459549"/>
          </a:xfrm>
          <a:prstGeom prst="rect">
            <a:avLst/>
          </a:prstGeom>
          <a:noFill/>
          <a:ln>
            <a:noFill/>
          </a:ln>
        </p:spPr>
        <p:txBody>
          <a:bodyPr spcFirstLastPara="1" wrap="square" lIns="0" tIns="0" rIns="0" bIns="0" anchor="t" anchorCtr="0">
            <a:spAutoFit/>
          </a:bodyPr>
          <a:lstStyle/>
          <a:p>
            <a:pPr algn="just" defTabSz="1219170">
              <a:lnSpc>
                <a:spcPct val="140000"/>
              </a:lnSpc>
              <a:buClr>
                <a:srgbClr val="000000"/>
              </a:buClr>
            </a:pPr>
            <a:r>
              <a:rPr lang="en-US" sz="2133" kern="0" dirty="0">
                <a:solidFill>
                  <a:srgbClr val="000000"/>
                </a:solidFill>
                <a:latin typeface="Poppins"/>
                <a:ea typeface="Poppins"/>
                <a:cs typeface="Poppins"/>
                <a:sym typeface="Poppins"/>
                <a:hlinkClick r:id="rId4"/>
              </a:rPr>
              <a:t>https://ccbh.net/ryan-white-provider-resources/</a:t>
            </a:r>
            <a:r>
              <a:rPr lang="en-US" sz="2133" kern="0" dirty="0">
                <a:solidFill>
                  <a:srgbClr val="000000"/>
                </a:solidFill>
                <a:latin typeface="Poppins"/>
                <a:ea typeface="Poppins"/>
                <a:cs typeface="Poppins"/>
                <a:sym typeface="Poppins"/>
              </a:rPr>
              <a:t> </a:t>
            </a:r>
            <a:endParaRPr sz="2133" kern="0" dirty="0">
              <a:solidFill>
                <a:srgbClr val="000000"/>
              </a:solidFill>
              <a:latin typeface="Arial"/>
              <a:cs typeface="Arial"/>
              <a:sym typeface="Arial"/>
            </a:endParaRPr>
          </a:p>
        </p:txBody>
      </p:sp>
      <p:pic>
        <p:nvPicPr>
          <p:cNvPr id="2" name="Pictur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39142" y="2268395"/>
            <a:ext cx="6558164" cy="3629701"/>
          </a:xfrm>
          <a:prstGeom prst="rect">
            <a:avLst/>
          </a:prstGeom>
        </p:spPr>
      </p:pic>
    </p:spTree>
    <p:extLst>
      <p:ext uri="{BB962C8B-B14F-4D97-AF65-F5344CB8AC3E}">
        <p14:creationId xmlns:p14="http://schemas.microsoft.com/office/powerpoint/2010/main" val="1704816910"/>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Google Shape;308;p33"/>
          <p:cNvSpPr txBox="1"/>
          <p:nvPr/>
        </p:nvSpPr>
        <p:spPr>
          <a:xfrm>
            <a:off x="759039" y="520142"/>
            <a:ext cx="11226132" cy="802207"/>
          </a:xfrm>
          <a:prstGeom prst="rect">
            <a:avLst/>
          </a:prstGeom>
          <a:noFill/>
          <a:ln>
            <a:noFill/>
          </a:ln>
        </p:spPr>
        <p:txBody>
          <a:bodyPr spcFirstLastPara="1" wrap="square" lIns="0" tIns="0" rIns="0" bIns="0" anchor="t" anchorCtr="0">
            <a:spAutoFit/>
          </a:bodyPr>
          <a:lstStyle/>
          <a:p>
            <a:pPr defTabSz="1219170">
              <a:lnSpc>
                <a:spcPct val="115001"/>
              </a:lnSpc>
              <a:buClr>
                <a:srgbClr val="000000"/>
              </a:buClr>
            </a:pPr>
            <a:r>
              <a:rPr lang="en" sz="4533" b="1" kern="0" dirty="0">
                <a:solidFill>
                  <a:srgbClr val="00564A"/>
                </a:solidFill>
                <a:latin typeface="Arial"/>
                <a:cs typeface="Arial"/>
                <a:sym typeface="Arial"/>
              </a:rPr>
              <a:t>Core Services </a:t>
            </a:r>
            <a:endParaRPr sz="933" kern="0" dirty="0">
              <a:solidFill>
                <a:srgbClr val="000000"/>
              </a:solidFill>
              <a:latin typeface="Arial"/>
              <a:cs typeface="Arial"/>
              <a:sym typeface="Arial"/>
            </a:endParaRPr>
          </a:p>
        </p:txBody>
      </p:sp>
      <p:sp>
        <p:nvSpPr>
          <p:cNvPr id="310" name="Google Shape;310;p33"/>
          <p:cNvSpPr/>
          <p:nvPr/>
        </p:nvSpPr>
        <p:spPr>
          <a:xfrm>
            <a:off x="10978290" y="5807069"/>
            <a:ext cx="907565" cy="773315"/>
          </a:xfrm>
          <a:custGeom>
            <a:avLst/>
            <a:gdLst/>
            <a:ahLst/>
            <a:cxnLst/>
            <a:rect l="l" t="t" r="r" b="b"/>
            <a:pathLst>
              <a:path w="1361347" h="1159971" extrusionOk="0">
                <a:moveTo>
                  <a:pt x="0" y="0"/>
                </a:moveTo>
                <a:lnTo>
                  <a:pt x="1361347" y="0"/>
                </a:lnTo>
                <a:lnTo>
                  <a:pt x="1361347" y="1159971"/>
                </a:lnTo>
                <a:lnTo>
                  <a:pt x="0" y="1159971"/>
                </a:lnTo>
                <a:lnTo>
                  <a:pt x="0" y="0"/>
                </a:lnTo>
                <a:close/>
              </a:path>
            </a:pathLst>
          </a:custGeom>
          <a:blipFill rotWithShape="1">
            <a:blip r:embed="rId3">
              <a:alphaModFix/>
            </a:blip>
            <a:stretch>
              <a:fillRect r="-410464" b="-40890"/>
            </a:stretch>
          </a:blipFill>
          <a:ln>
            <a:noFill/>
          </a:ln>
        </p:spPr>
      </p:sp>
      <p:grpSp>
        <p:nvGrpSpPr>
          <p:cNvPr id="311" name="Google Shape;311;p33"/>
          <p:cNvGrpSpPr/>
          <p:nvPr/>
        </p:nvGrpSpPr>
        <p:grpSpPr>
          <a:xfrm rot="10800000">
            <a:off x="-707543" y="6357710"/>
            <a:ext cx="8363840" cy="645423"/>
            <a:chOff x="0" y="-38100"/>
            <a:chExt cx="1770050" cy="255000"/>
          </a:xfrm>
        </p:grpSpPr>
        <p:sp>
          <p:nvSpPr>
            <p:cNvPr id="312" name="Google Shape;312;p33"/>
            <p:cNvSpPr/>
            <p:nvPr/>
          </p:nvSpPr>
          <p:spPr>
            <a:xfrm>
              <a:off x="0" y="0"/>
              <a:ext cx="1770050" cy="216889"/>
            </a:xfrm>
            <a:custGeom>
              <a:avLst/>
              <a:gdLst/>
              <a:ahLst/>
              <a:cxnLst/>
              <a:rect l="l" t="t" r="r" b="b"/>
              <a:pathLst>
                <a:path w="1770050" h="216889" extrusionOk="0">
                  <a:moveTo>
                    <a:pt x="108444" y="0"/>
                  </a:moveTo>
                  <a:lnTo>
                    <a:pt x="1661606" y="0"/>
                  </a:lnTo>
                  <a:cubicBezTo>
                    <a:pt x="1690367" y="0"/>
                    <a:pt x="1717951" y="11425"/>
                    <a:pt x="1738288" y="31763"/>
                  </a:cubicBezTo>
                  <a:cubicBezTo>
                    <a:pt x="1758625" y="52100"/>
                    <a:pt x="1770050" y="79683"/>
                    <a:pt x="1770050" y="108444"/>
                  </a:cubicBezTo>
                  <a:lnTo>
                    <a:pt x="1770050" y="108444"/>
                  </a:lnTo>
                  <a:cubicBezTo>
                    <a:pt x="1770050" y="137206"/>
                    <a:pt x="1758625" y="164789"/>
                    <a:pt x="1738288" y="185126"/>
                  </a:cubicBezTo>
                  <a:cubicBezTo>
                    <a:pt x="1717951" y="205463"/>
                    <a:pt x="1690367" y="216889"/>
                    <a:pt x="1661606" y="216889"/>
                  </a:cubicBezTo>
                  <a:lnTo>
                    <a:pt x="108444" y="216889"/>
                  </a:lnTo>
                  <a:cubicBezTo>
                    <a:pt x="79683" y="216889"/>
                    <a:pt x="52100" y="205463"/>
                    <a:pt x="31763" y="185126"/>
                  </a:cubicBezTo>
                  <a:cubicBezTo>
                    <a:pt x="11425" y="164789"/>
                    <a:pt x="0" y="137206"/>
                    <a:pt x="0" y="108444"/>
                  </a:cubicBezTo>
                  <a:lnTo>
                    <a:pt x="0" y="108444"/>
                  </a:lnTo>
                  <a:cubicBezTo>
                    <a:pt x="0" y="79683"/>
                    <a:pt x="11425" y="52100"/>
                    <a:pt x="31763" y="31763"/>
                  </a:cubicBezTo>
                  <a:cubicBezTo>
                    <a:pt x="52100" y="11425"/>
                    <a:pt x="79683" y="0"/>
                    <a:pt x="108444" y="0"/>
                  </a:cubicBezTo>
                  <a:close/>
                </a:path>
              </a:pathLst>
            </a:custGeom>
            <a:gradFill>
              <a:gsLst>
                <a:gs pos="0">
                  <a:srgbClr val="02554C">
                    <a:alpha val="69803"/>
                  </a:srgbClr>
                </a:gs>
                <a:gs pos="50000">
                  <a:srgbClr val="00554A">
                    <a:alpha val="16470"/>
                  </a:srgbClr>
                </a:gs>
                <a:gs pos="100000">
                  <a:srgbClr val="0F554D">
                    <a:alpha val="0"/>
                  </a:srgbClr>
                </a:gs>
              </a:gsLst>
              <a:lin ang="0" scaled="0"/>
            </a:gradFill>
            <a:ln>
              <a:noFill/>
            </a:ln>
          </p:spPr>
          <p:txBody>
            <a:bodyPr spcFirstLastPara="1" wrap="square" lIns="60967" tIns="60967" rIns="60967" bIns="60967"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13" name="Google Shape;313;p33"/>
            <p:cNvSpPr txBox="1"/>
            <p:nvPr/>
          </p:nvSpPr>
          <p:spPr>
            <a:xfrm>
              <a:off x="0" y="-38100"/>
              <a:ext cx="1770000" cy="255000"/>
            </a:xfrm>
            <a:prstGeom prst="rect">
              <a:avLst/>
            </a:prstGeom>
            <a:noFill/>
            <a:ln>
              <a:noFill/>
            </a:ln>
          </p:spPr>
          <p:txBody>
            <a:bodyPr spcFirstLastPara="1" wrap="square" lIns="33867" tIns="33867" rIns="33867" bIns="33867" anchor="ctr" anchorCtr="0">
              <a:noAutofit/>
            </a:bodyPr>
            <a:lstStyle/>
            <a:p>
              <a:pPr algn="ctr" defTabSz="1219170">
                <a:lnSpc>
                  <a:spcPct val="147722"/>
                </a:lnSpc>
                <a:buClr>
                  <a:srgbClr val="000000"/>
                </a:buClr>
              </a:pPr>
              <a:endParaRPr sz="1200" kern="0">
                <a:solidFill>
                  <a:srgbClr val="000000"/>
                </a:solidFill>
                <a:latin typeface="Calibri"/>
                <a:ea typeface="Calibri"/>
                <a:cs typeface="Calibri"/>
                <a:sym typeface="Calibri"/>
              </a:endParaRPr>
            </a:p>
          </p:txBody>
        </p:sp>
      </p:grpSp>
      <p:sp>
        <p:nvSpPr>
          <p:cNvPr id="10" name="Content Placeholder 3"/>
          <p:cNvSpPr txBox="1">
            <a:spLocks/>
          </p:cNvSpPr>
          <p:nvPr/>
        </p:nvSpPr>
        <p:spPr>
          <a:xfrm>
            <a:off x="759039" y="1395586"/>
            <a:ext cx="11126816" cy="5236633"/>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380990" indent="-380990" defTabSz="1219170">
              <a:lnSpc>
                <a:spcPct val="150000"/>
              </a:lnSpc>
              <a:buFont typeface="Arial" panose="020B0604020202020204" pitchFamily="34" charset="0"/>
              <a:buChar char="•"/>
            </a:pPr>
            <a:r>
              <a:rPr lang="en-US" sz="2133" kern="0" dirty="0">
                <a:latin typeface="Poppins" panose="020B0604020202020204" charset="0"/>
                <a:cs typeface="Poppins" panose="020B0604020202020204" charset="0"/>
              </a:rPr>
              <a:t>Early Intervention Services (EIS)</a:t>
            </a:r>
          </a:p>
          <a:p>
            <a:pPr marL="380990" indent="-380990" defTabSz="1219170">
              <a:lnSpc>
                <a:spcPct val="150000"/>
              </a:lnSpc>
              <a:buFont typeface="Arial" panose="020B0604020202020204" pitchFamily="34" charset="0"/>
              <a:buChar char="•"/>
            </a:pPr>
            <a:r>
              <a:rPr lang="en-US" sz="2133" kern="0" dirty="0">
                <a:latin typeface="Poppins" panose="020B0604020202020204" charset="0"/>
                <a:cs typeface="Poppins" panose="020B0604020202020204" charset="0"/>
              </a:rPr>
              <a:t>Home and Community-Based Health Services</a:t>
            </a:r>
          </a:p>
          <a:p>
            <a:pPr marL="380990" indent="-380990" defTabSz="1219170">
              <a:lnSpc>
                <a:spcPct val="150000"/>
              </a:lnSpc>
              <a:buFont typeface="Arial" panose="020B0604020202020204" pitchFamily="34" charset="0"/>
              <a:buChar char="•"/>
            </a:pPr>
            <a:r>
              <a:rPr lang="en-US" sz="2133" kern="0" dirty="0">
                <a:latin typeface="Poppins" panose="020B0604020202020204" charset="0"/>
                <a:cs typeface="Poppins" panose="020B0604020202020204" charset="0"/>
              </a:rPr>
              <a:t>Home Health Care</a:t>
            </a:r>
          </a:p>
          <a:p>
            <a:pPr marL="380990" indent="-380990" defTabSz="1219170">
              <a:lnSpc>
                <a:spcPct val="150000"/>
              </a:lnSpc>
              <a:buFont typeface="Arial" panose="020B0604020202020204" pitchFamily="34" charset="0"/>
              <a:buChar char="•"/>
            </a:pPr>
            <a:r>
              <a:rPr lang="en-US" sz="2133" kern="0" dirty="0">
                <a:latin typeface="Poppins" panose="020B0604020202020204" charset="0"/>
                <a:cs typeface="Poppins" panose="020B0604020202020204" charset="0"/>
              </a:rPr>
              <a:t>Medical Case Management (MCM)</a:t>
            </a:r>
          </a:p>
          <a:p>
            <a:pPr marL="380990" indent="-380990" defTabSz="1219170">
              <a:lnSpc>
                <a:spcPct val="150000"/>
              </a:lnSpc>
              <a:buFont typeface="Arial" panose="020B0604020202020204" pitchFamily="34" charset="0"/>
              <a:buChar char="•"/>
            </a:pPr>
            <a:r>
              <a:rPr lang="en-US" sz="2133" kern="0" dirty="0">
                <a:latin typeface="Poppins" panose="020B0604020202020204" charset="0"/>
                <a:cs typeface="Poppins" panose="020B0604020202020204" charset="0"/>
              </a:rPr>
              <a:t>Medical Nutrition Therapy</a:t>
            </a:r>
          </a:p>
          <a:p>
            <a:pPr marL="380990" indent="-380990" defTabSz="1219170">
              <a:lnSpc>
                <a:spcPct val="150000"/>
              </a:lnSpc>
              <a:buFont typeface="Arial" panose="020B0604020202020204" pitchFamily="34" charset="0"/>
              <a:buChar char="•"/>
            </a:pPr>
            <a:r>
              <a:rPr lang="en-US" sz="2133" kern="0" dirty="0">
                <a:latin typeface="Poppins" panose="020B0604020202020204" charset="0"/>
                <a:cs typeface="Poppins" panose="020B0604020202020204" charset="0"/>
              </a:rPr>
              <a:t>Mental Health Services</a:t>
            </a:r>
          </a:p>
          <a:p>
            <a:pPr marL="380990" indent="-380990" defTabSz="1219170">
              <a:lnSpc>
                <a:spcPct val="150000"/>
              </a:lnSpc>
              <a:buFont typeface="Arial" panose="020B0604020202020204" pitchFamily="34" charset="0"/>
              <a:buChar char="•"/>
            </a:pPr>
            <a:r>
              <a:rPr lang="en-US" sz="2133" kern="0" dirty="0">
                <a:latin typeface="Poppins" panose="020B0604020202020204" charset="0"/>
                <a:cs typeface="Poppins" panose="020B0604020202020204" charset="0"/>
              </a:rPr>
              <a:t>Oral Health Care</a:t>
            </a:r>
          </a:p>
          <a:p>
            <a:pPr marL="380990" indent="-380990" defTabSz="1219170">
              <a:lnSpc>
                <a:spcPct val="150000"/>
              </a:lnSpc>
              <a:buFont typeface="Arial" panose="020B0604020202020204" pitchFamily="34" charset="0"/>
              <a:buChar char="•"/>
            </a:pPr>
            <a:r>
              <a:rPr lang="en-US" sz="2133" kern="0" dirty="0">
                <a:latin typeface="Poppins" panose="020B0604020202020204" charset="0"/>
                <a:cs typeface="Poppins" panose="020B0604020202020204" charset="0"/>
              </a:rPr>
              <a:t>Outpatient Ambulatory Health Services (OAHS)</a:t>
            </a:r>
          </a:p>
          <a:p>
            <a:pPr marL="380990" indent="-380990" defTabSz="1219170">
              <a:buFont typeface="Arial" panose="020B0604020202020204" pitchFamily="34" charset="0"/>
              <a:buChar char="•"/>
            </a:pPr>
            <a:endParaRPr lang="en-US" sz="2133" kern="0" dirty="0">
              <a:latin typeface="Poppins" panose="020B0604020202020204" charset="0"/>
              <a:cs typeface="Poppins" panose="020B0604020202020204" charset="0"/>
            </a:endParaRPr>
          </a:p>
          <a:p>
            <a:pPr defTabSz="1219170"/>
            <a:r>
              <a:rPr lang="en-US" sz="2133" kern="0" dirty="0">
                <a:latin typeface="Poppins" panose="020B0604020202020204" charset="0"/>
                <a:cs typeface="Poppins" panose="020B0604020202020204" charset="0"/>
              </a:rPr>
              <a:t>At least 75% of Part A service funds must be used for core medical-related services</a:t>
            </a:r>
          </a:p>
          <a:p>
            <a:pPr defTabSz="1219170"/>
            <a:endParaRPr lang="en-US" sz="1867" kern="0" dirty="0"/>
          </a:p>
        </p:txBody>
      </p:sp>
    </p:spTree>
    <p:extLst>
      <p:ext uri="{BB962C8B-B14F-4D97-AF65-F5344CB8AC3E}">
        <p14:creationId xmlns:p14="http://schemas.microsoft.com/office/powerpoint/2010/main" val="2274260829"/>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Google Shape;308;p33"/>
          <p:cNvSpPr txBox="1"/>
          <p:nvPr/>
        </p:nvSpPr>
        <p:spPr>
          <a:xfrm>
            <a:off x="759039" y="520142"/>
            <a:ext cx="11226132" cy="802207"/>
          </a:xfrm>
          <a:prstGeom prst="rect">
            <a:avLst/>
          </a:prstGeom>
          <a:noFill/>
          <a:ln>
            <a:noFill/>
          </a:ln>
        </p:spPr>
        <p:txBody>
          <a:bodyPr spcFirstLastPara="1" wrap="square" lIns="0" tIns="0" rIns="0" bIns="0" anchor="t" anchorCtr="0">
            <a:spAutoFit/>
          </a:bodyPr>
          <a:lstStyle/>
          <a:p>
            <a:pPr defTabSz="1219170">
              <a:lnSpc>
                <a:spcPct val="115001"/>
              </a:lnSpc>
              <a:buClr>
                <a:srgbClr val="000000"/>
              </a:buClr>
            </a:pPr>
            <a:r>
              <a:rPr lang="en" sz="4533" b="1" kern="0" dirty="0">
                <a:solidFill>
                  <a:srgbClr val="00564A"/>
                </a:solidFill>
                <a:latin typeface="Arial"/>
                <a:cs typeface="Arial"/>
                <a:sym typeface="Arial"/>
              </a:rPr>
              <a:t>Support Services </a:t>
            </a:r>
            <a:endParaRPr sz="933" kern="0" dirty="0">
              <a:solidFill>
                <a:srgbClr val="000000"/>
              </a:solidFill>
              <a:latin typeface="Arial"/>
              <a:cs typeface="Arial"/>
              <a:sym typeface="Arial"/>
            </a:endParaRPr>
          </a:p>
        </p:txBody>
      </p:sp>
      <p:sp>
        <p:nvSpPr>
          <p:cNvPr id="310" name="Google Shape;310;p33"/>
          <p:cNvSpPr/>
          <p:nvPr/>
        </p:nvSpPr>
        <p:spPr>
          <a:xfrm>
            <a:off x="10978290" y="5807069"/>
            <a:ext cx="907565" cy="773315"/>
          </a:xfrm>
          <a:custGeom>
            <a:avLst/>
            <a:gdLst/>
            <a:ahLst/>
            <a:cxnLst/>
            <a:rect l="l" t="t" r="r" b="b"/>
            <a:pathLst>
              <a:path w="1361347" h="1159971" extrusionOk="0">
                <a:moveTo>
                  <a:pt x="0" y="0"/>
                </a:moveTo>
                <a:lnTo>
                  <a:pt x="1361347" y="0"/>
                </a:lnTo>
                <a:lnTo>
                  <a:pt x="1361347" y="1159971"/>
                </a:lnTo>
                <a:lnTo>
                  <a:pt x="0" y="1159971"/>
                </a:lnTo>
                <a:lnTo>
                  <a:pt x="0" y="0"/>
                </a:lnTo>
                <a:close/>
              </a:path>
            </a:pathLst>
          </a:custGeom>
          <a:blipFill rotWithShape="1">
            <a:blip r:embed="rId3">
              <a:alphaModFix/>
            </a:blip>
            <a:stretch>
              <a:fillRect r="-410464" b="-40890"/>
            </a:stretch>
          </a:blipFill>
          <a:ln>
            <a:noFill/>
          </a:ln>
        </p:spPr>
      </p:sp>
      <p:grpSp>
        <p:nvGrpSpPr>
          <p:cNvPr id="311" name="Google Shape;311;p33"/>
          <p:cNvGrpSpPr/>
          <p:nvPr/>
        </p:nvGrpSpPr>
        <p:grpSpPr>
          <a:xfrm rot="10800000">
            <a:off x="-707543" y="6357710"/>
            <a:ext cx="8363840" cy="645423"/>
            <a:chOff x="0" y="-38100"/>
            <a:chExt cx="1770050" cy="255000"/>
          </a:xfrm>
        </p:grpSpPr>
        <p:sp>
          <p:nvSpPr>
            <p:cNvPr id="312" name="Google Shape;312;p33"/>
            <p:cNvSpPr/>
            <p:nvPr/>
          </p:nvSpPr>
          <p:spPr>
            <a:xfrm>
              <a:off x="0" y="0"/>
              <a:ext cx="1770050" cy="216889"/>
            </a:xfrm>
            <a:custGeom>
              <a:avLst/>
              <a:gdLst/>
              <a:ahLst/>
              <a:cxnLst/>
              <a:rect l="l" t="t" r="r" b="b"/>
              <a:pathLst>
                <a:path w="1770050" h="216889" extrusionOk="0">
                  <a:moveTo>
                    <a:pt x="108444" y="0"/>
                  </a:moveTo>
                  <a:lnTo>
                    <a:pt x="1661606" y="0"/>
                  </a:lnTo>
                  <a:cubicBezTo>
                    <a:pt x="1690367" y="0"/>
                    <a:pt x="1717951" y="11425"/>
                    <a:pt x="1738288" y="31763"/>
                  </a:cubicBezTo>
                  <a:cubicBezTo>
                    <a:pt x="1758625" y="52100"/>
                    <a:pt x="1770050" y="79683"/>
                    <a:pt x="1770050" y="108444"/>
                  </a:cubicBezTo>
                  <a:lnTo>
                    <a:pt x="1770050" y="108444"/>
                  </a:lnTo>
                  <a:cubicBezTo>
                    <a:pt x="1770050" y="137206"/>
                    <a:pt x="1758625" y="164789"/>
                    <a:pt x="1738288" y="185126"/>
                  </a:cubicBezTo>
                  <a:cubicBezTo>
                    <a:pt x="1717951" y="205463"/>
                    <a:pt x="1690367" y="216889"/>
                    <a:pt x="1661606" y="216889"/>
                  </a:cubicBezTo>
                  <a:lnTo>
                    <a:pt x="108444" y="216889"/>
                  </a:lnTo>
                  <a:cubicBezTo>
                    <a:pt x="79683" y="216889"/>
                    <a:pt x="52100" y="205463"/>
                    <a:pt x="31763" y="185126"/>
                  </a:cubicBezTo>
                  <a:cubicBezTo>
                    <a:pt x="11425" y="164789"/>
                    <a:pt x="0" y="137206"/>
                    <a:pt x="0" y="108444"/>
                  </a:cubicBezTo>
                  <a:lnTo>
                    <a:pt x="0" y="108444"/>
                  </a:lnTo>
                  <a:cubicBezTo>
                    <a:pt x="0" y="79683"/>
                    <a:pt x="11425" y="52100"/>
                    <a:pt x="31763" y="31763"/>
                  </a:cubicBezTo>
                  <a:cubicBezTo>
                    <a:pt x="52100" y="11425"/>
                    <a:pt x="79683" y="0"/>
                    <a:pt x="108444" y="0"/>
                  </a:cubicBezTo>
                  <a:close/>
                </a:path>
              </a:pathLst>
            </a:custGeom>
            <a:gradFill>
              <a:gsLst>
                <a:gs pos="0">
                  <a:srgbClr val="02554C">
                    <a:alpha val="69803"/>
                  </a:srgbClr>
                </a:gs>
                <a:gs pos="50000">
                  <a:srgbClr val="00554A">
                    <a:alpha val="16470"/>
                  </a:srgbClr>
                </a:gs>
                <a:gs pos="100000">
                  <a:srgbClr val="0F554D">
                    <a:alpha val="0"/>
                  </a:srgbClr>
                </a:gs>
              </a:gsLst>
              <a:lin ang="0" scaled="0"/>
            </a:gradFill>
            <a:ln>
              <a:noFill/>
            </a:ln>
          </p:spPr>
          <p:txBody>
            <a:bodyPr spcFirstLastPara="1" wrap="square" lIns="60967" tIns="60967" rIns="60967" bIns="60967"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13" name="Google Shape;313;p33"/>
            <p:cNvSpPr txBox="1"/>
            <p:nvPr/>
          </p:nvSpPr>
          <p:spPr>
            <a:xfrm>
              <a:off x="0" y="-38100"/>
              <a:ext cx="1770000" cy="255000"/>
            </a:xfrm>
            <a:prstGeom prst="rect">
              <a:avLst/>
            </a:prstGeom>
            <a:noFill/>
            <a:ln>
              <a:noFill/>
            </a:ln>
          </p:spPr>
          <p:txBody>
            <a:bodyPr spcFirstLastPara="1" wrap="square" lIns="33867" tIns="33867" rIns="33867" bIns="33867" anchor="ctr" anchorCtr="0">
              <a:noAutofit/>
            </a:bodyPr>
            <a:lstStyle/>
            <a:p>
              <a:pPr algn="ctr" defTabSz="1219170">
                <a:lnSpc>
                  <a:spcPct val="147722"/>
                </a:lnSpc>
                <a:buClr>
                  <a:srgbClr val="000000"/>
                </a:buClr>
              </a:pPr>
              <a:endParaRPr sz="1200" kern="0">
                <a:solidFill>
                  <a:srgbClr val="000000"/>
                </a:solidFill>
                <a:latin typeface="Calibri"/>
                <a:ea typeface="Calibri"/>
                <a:cs typeface="Calibri"/>
                <a:sym typeface="Calibri"/>
              </a:endParaRPr>
            </a:p>
          </p:txBody>
        </p:sp>
      </p:grpSp>
      <p:sp>
        <p:nvSpPr>
          <p:cNvPr id="10" name="Content Placeholder 3"/>
          <p:cNvSpPr txBox="1">
            <a:spLocks/>
          </p:cNvSpPr>
          <p:nvPr/>
        </p:nvSpPr>
        <p:spPr>
          <a:xfrm>
            <a:off x="759039" y="1395586"/>
            <a:ext cx="11126816" cy="5236633"/>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380990" indent="-380990" defTabSz="1219170">
              <a:lnSpc>
                <a:spcPct val="150000"/>
              </a:lnSpc>
              <a:buFont typeface="Arial" panose="020B0604020202020204" pitchFamily="34" charset="0"/>
              <a:buChar char="•"/>
            </a:pPr>
            <a:r>
              <a:rPr lang="en-US" sz="2133" kern="0" dirty="0">
                <a:latin typeface="Poppins" panose="020B0604020202020204" charset="0"/>
                <a:cs typeface="Poppins" panose="020B0604020202020204" charset="0"/>
              </a:rPr>
              <a:t>Emergency Financial Assistance (EFA)</a:t>
            </a:r>
          </a:p>
          <a:p>
            <a:pPr marL="380990" indent="-380990" defTabSz="1219170">
              <a:lnSpc>
                <a:spcPct val="150000"/>
              </a:lnSpc>
              <a:buFont typeface="Arial" panose="020B0604020202020204" pitchFamily="34" charset="0"/>
              <a:buChar char="•"/>
            </a:pPr>
            <a:r>
              <a:rPr lang="en-US" sz="2133" kern="0" dirty="0">
                <a:latin typeface="Poppins" panose="020B0604020202020204" charset="0"/>
                <a:cs typeface="Poppins" panose="020B0604020202020204" charset="0"/>
              </a:rPr>
              <a:t>Food Bank / Home Delivered Meals</a:t>
            </a:r>
          </a:p>
          <a:p>
            <a:pPr marL="380990" indent="-380990" defTabSz="1219170">
              <a:lnSpc>
                <a:spcPct val="150000"/>
              </a:lnSpc>
              <a:buFont typeface="Arial" panose="020B0604020202020204" pitchFamily="34" charset="0"/>
              <a:buChar char="•"/>
            </a:pPr>
            <a:r>
              <a:rPr lang="en-US" sz="2133" kern="0" dirty="0">
                <a:latin typeface="Poppins" panose="020B0604020202020204" charset="0"/>
                <a:cs typeface="Poppins" panose="020B0604020202020204" charset="0"/>
              </a:rPr>
              <a:t>Medical Transportation (MT)</a:t>
            </a:r>
          </a:p>
          <a:p>
            <a:pPr marL="380990" indent="-380990" defTabSz="1219170">
              <a:lnSpc>
                <a:spcPct val="150000"/>
              </a:lnSpc>
              <a:buFont typeface="Arial" panose="020B0604020202020204" pitchFamily="34" charset="0"/>
              <a:buChar char="•"/>
            </a:pPr>
            <a:r>
              <a:rPr lang="en-US" sz="2133" kern="0" dirty="0">
                <a:latin typeface="Poppins" panose="020B0604020202020204" charset="0"/>
                <a:cs typeface="Poppins" panose="020B0604020202020204" charset="0"/>
              </a:rPr>
              <a:t>Non-Medical Case Management Services (NMCM)</a:t>
            </a:r>
          </a:p>
          <a:p>
            <a:pPr marL="380990" indent="-380990" defTabSz="1219170">
              <a:lnSpc>
                <a:spcPct val="150000"/>
              </a:lnSpc>
              <a:buFont typeface="Arial" panose="020B0604020202020204" pitchFamily="34" charset="0"/>
              <a:buChar char="•"/>
            </a:pPr>
            <a:r>
              <a:rPr lang="en-US" sz="2133" kern="0" dirty="0">
                <a:latin typeface="Poppins" panose="020B0604020202020204" charset="0"/>
                <a:cs typeface="Poppins" panose="020B0604020202020204" charset="0"/>
              </a:rPr>
              <a:t>Other Professional Services</a:t>
            </a:r>
          </a:p>
          <a:p>
            <a:pPr marL="380990" indent="-380990" defTabSz="1219170">
              <a:lnSpc>
                <a:spcPct val="150000"/>
              </a:lnSpc>
              <a:buFont typeface="Arial" panose="020B0604020202020204" pitchFamily="34" charset="0"/>
              <a:buChar char="•"/>
            </a:pPr>
            <a:r>
              <a:rPr lang="en-US" sz="2133" kern="0" dirty="0">
                <a:latin typeface="Poppins" panose="020B0604020202020204" charset="0"/>
                <a:cs typeface="Poppins" panose="020B0604020202020204" charset="0"/>
              </a:rPr>
              <a:t>Psychosocial Support Services</a:t>
            </a:r>
          </a:p>
          <a:p>
            <a:pPr defTabSz="1219170"/>
            <a:endParaRPr lang="en-US" sz="2133" kern="0" dirty="0">
              <a:latin typeface="Poppins" panose="020B0604020202020204" charset="0"/>
              <a:cs typeface="Poppins" panose="020B0604020202020204" charset="0"/>
            </a:endParaRPr>
          </a:p>
          <a:p>
            <a:pPr defTabSz="1219170"/>
            <a:r>
              <a:rPr lang="en-US" sz="2133" kern="0" dirty="0">
                <a:latin typeface="Poppins" panose="020B0604020202020204" charset="0"/>
                <a:cs typeface="Poppins" panose="020B0604020202020204" charset="0"/>
              </a:rPr>
              <a:t>Up to 25% of Part A funds may be used for support services that contribute to positive medical outcomes</a:t>
            </a:r>
          </a:p>
          <a:p>
            <a:pPr defTabSz="1219170"/>
            <a:endParaRPr lang="en-US" sz="1867" kern="0" dirty="0"/>
          </a:p>
        </p:txBody>
      </p:sp>
    </p:spTree>
    <p:extLst>
      <p:ext uri="{BB962C8B-B14F-4D97-AF65-F5344CB8AC3E}">
        <p14:creationId xmlns:p14="http://schemas.microsoft.com/office/powerpoint/2010/main" val="4136556123"/>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Google Shape;308;p33"/>
          <p:cNvSpPr txBox="1"/>
          <p:nvPr/>
        </p:nvSpPr>
        <p:spPr>
          <a:xfrm>
            <a:off x="759039" y="435082"/>
            <a:ext cx="11811008" cy="677108"/>
          </a:xfrm>
          <a:prstGeom prst="rect">
            <a:avLst/>
          </a:prstGeom>
          <a:noFill/>
          <a:ln>
            <a:noFill/>
          </a:ln>
        </p:spPr>
        <p:txBody>
          <a:bodyPr spcFirstLastPara="1" wrap="square" lIns="0" tIns="0" rIns="0" bIns="0" anchor="t" anchorCtr="0">
            <a:spAutoFit/>
          </a:bodyPr>
          <a:lstStyle/>
          <a:p>
            <a:pPr defTabSz="1219170">
              <a:buClr>
                <a:srgbClr val="000000"/>
              </a:buClr>
            </a:pPr>
            <a:r>
              <a:rPr lang="en" sz="4400" b="1" kern="0" dirty="0">
                <a:solidFill>
                  <a:srgbClr val="00564A"/>
                </a:solidFill>
                <a:latin typeface="Arial"/>
                <a:cs typeface="Arial"/>
                <a:sym typeface="Arial"/>
              </a:rPr>
              <a:t>Medical Transportation (MT) Policy Update</a:t>
            </a:r>
            <a:endParaRPr sz="4400" kern="0" dirty="0">
              <a:solidFill>
                <a:srgbClr val="000000"/>
              </a:solidFill>
              <a:latin typeface="Arial"/>
              <a:cs typeface="Arial"/>
              <a:sym typeface="Arial"/>
            </a:endParaRPr>
          </a:p>
        </p:txBody>
      </p:sp>
      <p:sp>
        <p:nvSpPr>
          <p:cNvPr id="310" name="Google Shape;310;p33"/>
          <p:cNvSpPr/>
          <p:nvPr/>
        </p:nvSpPr>
        <p:spPr>
          <a:xfrm>
            <a:off x="10978290" y="5807069"/>
            <a:ext cx="907565" cy="773315"/>
          </a:xfrm>
          <a:custGeom>
            <a:avLst/>
            <a:gdLst/>
            <a:ahLst/>
            <a:cxnLst/>
            <a:rect l="l" t="t" r="r" b="b"/>
            <a:pathLst>
              <a:path w="1361347" h="1159971" extrusionOk="0">
                <a:moveTo>
                  <a:pt x="0" y="0"/>
                </a:moveTo>
                <a:lnTo>
                  <a:pt x="1361347" y="0"/>
                </a:lnTo>
                <a:lnTo>
                  <a:pt x="1361347" y="1159971"/>
                </a:lnTo>
                <a:lnTo>
                  <a:pt x="0" y="1159971"/>
                </a:lnTo>
                <a:lnTo>
                  <a:pt x="0" y="0"/>
                </a:lnTo>
                <a:close/>
              </a:path>
            </a:pathLst>
          </a:custGeom>
          <a:blipFill rotWithShape="1">
            <a:blip r:embed="rId3">
              <a:alphaModFix/>
            </a:blip>
            <a:stretch>
              <a:fillRect r="-410464" b="-40890"/>
            </a:stretch>
          </a:blipFill>
          <a:ln>
            <a:noFill/>
          </a:ln>
        </p:spPr>
      </p:sp>
      <p:grpSp>
        <p:nvGrpSpPr>
          <p:cNvPr id="311" name="Google Shape;311;p33"/>
          <p:cNvGrpSpPr/>
          <p:nvPr/>
        </p:nvGrpSpPr>
        <p:grpSpPr>
          <a:xfrm rot="10800000">
            <a:off x="-707543" y="6357710"/>
            <a:ext cx="8363840" cy="645423"/>
            <a:chOff x="0" y="-38100"/>
            <a:chExt cx="1770050" cy="255000"/>
          </a:xfrm>
        </p:grpSpPr>
        <p:sp>
          <p:nvSpPr>
            <p:cNvPr id="312" name="Google Shape;312;p33"/>
            <p:cNvSpPr/>
            <p:nvPr/>
          </p:nvSpPr>
          <p:spPr>
            <a:xfrm>
              <a:off x="0" y="0"/>
              <a:ext cx="1770050" cy="216889"/>
            </a:xfrm>
            <a:custGeom>
              <a:avLst/>
              <a:gdLst/>
              <a:ahLst/>
              <a:cxnLst/>
              <a:rect l="l" t="t" r="r" b="b"/>
              <a:pathLst>
                <a:path w="1770050" h="216889" extrusionOk="0">
                  <a:moveTo>
                    <a:pt x="108444" y="0"/>
                  </a:moveTo>
                  <a:lnTo>
                    <a:pt x="1661606" y="0"/>
                  </a:lnTo>
                  <a:cubicBezTo>
                    <a:pt x="1690367" y="0"/>
                    <a:pt x="1717951" y="11425"/>
                    <a:pt x="1738288" y="31763"/>
                  </a:cubicBezTo>
                  <a:cubicBezTo>
                    <a:pt x="1758625" y="52100"/>
                    <a:pt x="1770050" y="79683"/>
                    <a:pt x="1770050" y="108444"/>
                  </a:cubicBezTo>
                  <a:lnTo>
                    <a:pt x="1770050" y="108444"/>
                  </a:lnTo>
                  <a:cubicBezTo>
                    <a:pt x="1770050" y="137206"/>
                    <a:pt x="1758625" y="164789"/>
                    <a:pt x="1738288" y="185126"/>
                  </a:cubicBezTo>
                  <a:cubicBezTo>
                    <a:pt x="1717951" y="205463"/>
                    <a:pt x="1690367" y="216889"/>
                    <a:pt x="1661606" y="216889"/>
                  </a:cubicBezTo>
                  <a:lnTo>
                    <a:pt x="108444" y="216889"/>
                  </a:lnTo>
                  <a:cubicBezTo>
                    <a:pt x="79683" y="216889"/>
                    <a:pt x="52100" y="205463"/>
                    <a:pt x="31763" y="185126"/>
                  </a:cubicBezTo>
                  <a:cubicBezTo>
                    <a:pt x="11425" y="164789"/>
                    <a:pt x="0" y="137206"/>
                    <a:pt x="0" y="108444"/>
                  </a:cubicBezTo>
                  <a:lnTo>
                    <a:pt x="0" y="108444"/>
                  </a:lnTo>
                  <a:cubicBezTo>
                    <a:pt x="0" y="79683"/>
                    <a:pt x="11425" y="52100"/>
                    <a:pt x="31763" y="31763"/>
                  </a:cubicBezTo>
                  <a:cubicBezTo>
                    <a:pt x="52100" y="11425"/>
                    <a:pt x="79683" y="0"/>
                    <a:pt x="108444" y="0"/>
                  </a:cubicBezTo>
                  <a:close/>
                </a:path>
              </a:pathLst>
            </a:custGeom>
            <a:gradFill>
              <a:gsLst>
                <a:gs pos="0">
                  <a:srgbClr val="02554C">
                    <a:alpha val="69803"/>
                  </a:srgbClr>
                </a:gs>
                <a:gs pos="50000">
                  <a:srgbClr val="00554A">
                    <a:alpha val="16470"/>
                  </a:srgbClr>
                </a:gs>
                <a:gs pos="100000">
                  <a:srgbClr val="0F554D">
                    <a:alpha val="0"/>
                  </a:srgbClr>
                </a:gs>
              </a:gsLst>
              <a:lin ang="0" scaled="0"/>
            </a:gradFill>
            <a:ln>
              <a:noFill/>
            </a:ln>
          </p:spPr>
          <p:txBody>
            <a:bodyPr spcFirstLastPara="1" wrap="square" lIns="60967" tIns="60967" rIns="60967" bIns="60967"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13" name="Google Shape;313;p33"/>
            <p:cNvSpPr txBox="1"/>
            <p:nvPr/>
          </p:nvSpPr>
          <p:spPr>
            <a:xfrm>
              <a:off x="0" y="-38100"/>
              <a:ext cx="1770000" cy="255000"/>
            </a:xfrm>
            <a:prstGeom prst="rect">
              <a:avLst/>
            </a:prstGeom>
            <a:noFill/>
            <a:ln>
              <a:noFill/>
            </a:ln>
          </p:spPr>
          <p:txBody>
            <a:bodyPr spcFirstLastPara="1" wrap="square" lIns="33867" tIns="33867" rIns="33867" bIns="33867" anchor="ctr" anchorCtr="0">
              <a:noAutofit/>
            </a:bodyPr>
            <a:lstStyle/>
            <a:p>
              <a:pPr algn="ctr" defTabSz="1219170">
                <a:lnSpc>
                  <a:spcPct val="147722"/>
                </a:lnSpc>
                <a:buClr>
                  <a:srgbClr val="000000"/>
                </a:buClr>
              </a:pPr>
              <a:endParaRPr sz="1200" kern="0">
                <a:solidFill>
                  <a:srgbClr val="000000"/>
                </a:solidFill>
                <a:latin typeface="Calibri"/>
                <a:ea typeface="Calibri"/>
                <a:cs typeface="Calibri"/>
                <a:sym typeface="Calibri"/>
              </a:endParaRPr>
            </a:p>
          </p:txBody>
        </p:sp>
      </p:grpSp>
      <p:sp>
        <p:nvSpPr>
          <p:cNvPr id="10" name="Content Placeholder 3"/>
          <p:cNvSpPr txBox="1">
            <a:spLocks/>
          </p:cNvSpPr>
          <p:nvPr/>
        </p:nvSpPr>
        <p:spPr>
          <a:xfrm>
            <a:off x="759039" y="1443789"/>
            <a:ext cx="11126816" cy="5236633"/>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defTabSz="1219170"/>
            <a:r>
              <a:rPr lang="en-US" sz="2133" kern="0" dirty="0">
                <a:latin typeface="Poppins" panose="020B0604020202020204" charset="0"/>
                <a:cs typeface="Poppins" panose="020B0604020202020204" charset="0"/>
              </a:rPr>
              <a:t>HRSA requires sub-recipients who offer MT services to have an up-to-date internal, agency specific Ryan White Part A policy on file. We will be monitoring this moving forward and are looking for the following details:</a:t>
            </a:r>
          </a:p>
          <a:p>
            <a:pPr defTabSz="1219170"/>
            <a:endParaRPr lang="en-US" sz="2133" kern="0" dirty="0">
              <a:latin typeface="Poppins" panose="020B0604020202020204" charset="0"/>
              <a:cs typeface="Poppins" panose="020B0604020202020204" charset="0"/>
            </a:endParaRPr>
          </a:p>
          <a:p>
            <a:pPr marL="380990" indent="-380990" defTabSz="1219170">
              <a:lnSpc>
                <a:spcPct val="150000"/>
              </a:lnSpc>
              <a:buFont typeface="Arial" panose="020B0604020202020204" pitchFamily="34" charset="0"/>
              <a:buChar char="•"/>
            </a:pPr>
            <a:r>
              <a:rPr lang="en-US" sz="2133" kern="0" dirty="0">
                <a:latin typeface="Poppins" panose="020B0604020202020204" charset="0"/>
                <a:cs typeface="Poppins" panose="020B0604020202020204" charset="0"/>
              </a:rPr>
              <a:t>Policy is in alignment with HRSA Standards of Care for MT</a:t>
            </a:r>
          </a:p>
          <a:p>
            <a:pPr marL="380990" indent="-380990" defTabSz="1219170">
              <a:lnSpc>
                <a:spcPct val="150000"/>
              </a:lnSpc>
              <a:buFont typeface="Arial" panose="020B0604020202020204" pitchFamily="34" charset="0"/>
              <a:buChar char="•"/>
            </a:pPr>
            <a:r>
              <a:rPr lang="en-US" sz="2133" kern="0" dirty="0">
                <a:latin typeface="Poppins" panose="020B0604020202020204" charset="0"/>
                <a:cs typeface="Poppins" panose="020B0604020202020204" charset="0"/>
              </a:rPr>
              <a:t>Policy is Ryan White Part A specific</a:t>
            </a:r>
          </a:p>
          <a:p>
            <a:pPr marL="380990" indent="-380990" defTabSz="1219170">
              <a:lnSpc>
                <a:spcPct val="150000"/>
              </a:lnSpc>
              <a:buFont typeface="Arial" panose="020B0604020202020204" pitchFamily="34" charset="0"/>
              <a:buChar char="•"/>
            </a:pPr>
            <a:r>
              <a:rPr lang="en-US" sz="2133" kern="0" dirty="0">
                <a:latin typeface="Poppins" panose="020B0604020202020204" charset="0"/>
                <a:cs typeface="Poppins" panose="020B0604020202020204" charset="0"/>
              </a:rPr>
              <a:t>Policy includes information like eligibility criteria, allowable MT services, documentation requirements, etc. </a:t>
            </a:r>
          </a:p>
          <a:p>
            <a:pPr marL="380990" indent="-380990" defTabSz="1219170">
              <a:lnSpc>
                <a:spcPct val="150000"/>
              </a:lnSpc>
              <a:buFont typeface="Arial" panose="020B0604020202020204" pitchFamily="34" charset="0"/>
              <a:buChar char="•"/>
            </a:pPr>
            <a:r>
              <a:rPr lang="en-US" sz="2133" kern="0" dirty="0">
                <a:latin typeface="Poppins" panose="020B0604020202020204" charset="0"/>
                <a:cs typeface="Poppins" panose="020B0604020202020204" charset="0"/>
              </a:rPr>
              <a:t>Policy informs practices to efficiently manage funds</a:t>
            </a:r>
          </a:p>
          <a:p>
            <a:pPr marL="380990" indent="-380990" defTabSz="1219170">
              <a:lnSpc>
                <a:spcPct val="150000"/>
              </a:lnSpc>
              <a:buFont typeface="Arial" panose="020B0604020202020204" pitchFamily="34" charset="0"/>
              <a:buChar char="•"/>
            </a:pPr>
            <a:r>
              <a:rPr lang="en-US" sz="2133" kern="0" dirty="0">
                <a:latin typeface="Poppins" panose="020B0604020202020204" charset="0"/>
                <a:cs typeface="Poppins" panose="020B0604020202020204" charset="0"/>
              </a:rPr>
              <a:t>Policy is current and dated</a:t>
            </a:r>
          </a:p>
          <a:p>
            <a:pPr marL="380990" indent="-380990" defTabSz="1219170">
              <a:lnSpc>
                <a:spcPct val="150000"/>
              </a:lnSpc>
              <a:buFont typeface="Arial" panose="020B0604020202020204" pitchFamily="34" charset="0"/>
              <a:buChar char="•"/>
            </a:pPr>
            <a:r>
              <a:rPr lang="en-US" sz="2133" kern="0" dirty="0">
                <a:latin typeface="Poppins" panose="020B0604020202020204" charset="0"/>
                <a:cs typeface="Poppins" panose="020B0604020202020204" charset="0"/>
              </a:rPr>
              <a:t>Policy includes stated plan to review and revise in the future</a:t>
            </a:r>
          </a:p>
        </p:txBody>
      </p:sp>
    </p:spTree>
    <p:extLst>
      <p:ext uri="{BB962C8B-B14F-4D97-AF65-F5344CB8AC3E}">
        <p14:creationId xmlns:p14="http://schemas.microsoft.com/office/powerpoint/2010/main" val="2231843653"/>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Google Shape;308;p33"/>
          <p:cNvSpPr txBox="1"/>
          <p:nvPr/>
        </p:nvSpPr>
        <p:spPr>
          <a:xfrm>
            <a:off x="759039" y="520142"/>
            <a:ext cx="11226132" cy="802207"/>
          </a:xfrm>
          <a:prstGeom prst="rect">
            <a:avLst/>
          </a:prstGeom>
          <a:noFill/>
          <a:ln>
            <a:noFill/>
          </a:ln>
        </p:spPr>
        <p:txBody>
          <a:bodyPr spcFirstLastPara="1" wrap="square" lIns="0" tIns="0" rIns="0" bIns="0" anchor="t" anchorCtr="0">
            <a:spAutoFit/>
          </a:bodyPr>
          <a:lstStyle/>
          <a:p>
            <a:pPr defTabSz="1219170">
              <a:lnSpc>
                <a:spcPct val="115001"/>
              </a:lnSpc>
              <a:buClr>
                <a:srgbClr val="000000"/>
              </a:buClr>
            </a:pPr>
            <a:r>
              <a:rPr lang="en" sz="4533" b="1" kern="0" dirty="0">
                <a:solidFill>
                  <a:srgbClr val="00564A"/>
                </a:solidFill>
                <a:latin typeface="Arial"/>
                <a:cs typeface="Arial"/>
                <a:sym typeface="Arial"/>
              </a:rPr>
              <a:t>Program Reminders</a:t>
            </a:r>
            <a:endParaRPr sz="933" kern="0" dirty="0">
              <a:solidFill>
                <a:srgbClr val="000000"/>
              </a:solidFill>
              <a:latin typeface="Arial"/>
              <a:cs typeface="Arial"/>
              <a:sym typeface="Arial"/>
            </a:endParaRPr>
          </a:p>
        </p:txBody>
      </p:sp>
      <p:sp>
        <p:nvSpPr>
          <p:cNvPr id="310" name="Google Shape;310;p33"/>
          <p:cNvSpPr/>
          <p:nvPr/>
        </p:nvSpPr>
        <p:spPr>
          <a:xfrm>
            <a:off x="10978290" y="5807069"/>
            <a:ext cx="907565" cy="773315"/>
          </a:xfrm>
          <a:custGeom>
            <a:avLst/>
            <a:gdLst/>
            <a:ahLst/>
            <a:cxnLst/>
            <a:rect l="l" t="t" r="r" b="b"/>
            <a:pathLst>
              <a:path w="1361347" h="1159971" extrusionOk="0">
                <a:moveTo>
                  <a:pt x="0" y="0"/>
                </a:moveTo>
                <a:lnTo>
                  <a:pt x="1361347" y="0"/>
                </a:lnTo>
                <a:lnTo>
                  <a:pt x="1361347" y="1159971"/>
                </a:lnTo>
                <a:lnTo>
                  <a:pt x="0" y="1159971"/>
                </a:lnTo>
                <a:lnTo>
                  <a:pt x="0" y="0"/>
                </a:lnTo>
                <a:close/>
              </a:path>
            </a:pathLst>
          </a:custGeom>
          <a:blipFill rotWithShape="1">
            <a:blip r:embed="rId3">
              <a:alphaModFix/>
            </a:blip>
            <a:stretch>
              <a:fillRect r="-410464" b="-40890"/>
            </a:stretch>
          </a:blipFill>
          <a:ln>
            <a:noFill/>
          </a:ln>
        </p:spPr>
      </p:sp>
      <p:grpSp>
        <p:nvGrpSpPr>
          <p:cNvPr id="311" name="Google Shape;311;p33"/>
          <p:cNvGrpSpPr/>
          <p:nvPr/>
        </p:nvGrpSpPr>
        <p:grpSpPr>
          <a:xfrm rot="10800000">
            <a:off x="-707543" y="6357710"/>
            <a:ext cx="8363840" cy="645423"/>
            <a:chOff x="0" y="-38100"/>
            <a:chExt cx="1770050" cy="255000"/>
          </a:xfrm>
        </p:grpSpPr>
        <p:sp>
          <p:nvSpPr>
            <p:cNvPr id="312" name="Google Shape;312;p33"/>
            <p:cNvSpPr/>
            <p:nvPr/>
          </p:nvSpPr>
          <p:spPr>
            <a:xfrm>
              <a:off x="0" y="0"/>
              <a:ext cx="1770050" cy="216889"/>
            </a:xfrm>
            <a:custGeom>
              <a:avLst/>
              <a:gdLst/>
              <a:ahLst/>
              <a:cxnLst/>
              <a:rect l="l" t="t" r="r" b="b"/>
              <a:pathLst>
                <a:path w="1770050" h="216889" extrusionOk="0">
                  <a:moveTo>
                    <a:pt x="108444" y="0"/>
                  </a:moveTo>
                  <a:lnTo>
                    <a:pt x="1661606" y="0"/>
                  </a:lnTo>
                  <a:cubicBezTo>
                    <a:pt x="1690367" y="0"/>
                    <a:pt x="1717951" y="11425"/>
                    <a:pt x="1738288" y="31763"/>
                  </a:cubicBezTo>
                  <a:cubicBezTo>
                    <a:pt x="1758625" y="52100"/>
                    <a:pt x="1770050" y="79683"/>
                    <a:pt x="1770050" y="108444"/>
                  </a:cubicBezTo>
                  <a:lnTo>
                    <a:pt x="1770050" y="108444"/>
                  </a:lnTo>
                  <a:cubicBezTo>
                    <a:pt x="1770050" y="137206"/>
                    <a:pt x="1758625" y="164789"/>
                    <a:pt x="1738288" y="185126"/>
                  </a:cubicBezTo>
                  <a:cubicBezTo>
                    <a:pt x="1717951" y="205463"/>
                    <a:pt x="1690367" y="216889"/>
                    <a:pt x="1661606" y="216889"/>
                  </a:cubicBezTo>
                  <a:lnTo>
                    <a:pt x="108444" y="216889"/>
                  </a:lnTo>
                  <a:cubicBezTo>
                    <a:pt x="79683" y="216889"/>
                    <a:pt x="52100" y="205463"/>
                    <a:pt x="31763" y="185126"/>
                  </a:cubicBezTo>
                  <a:cubicBezTo>
                    <a:pt x="11425" y="164789"/>
                    <a:pt x="0" y="137206"/>
                    <a:pt x="0" y="108444"/>
                  </a:cubicBezTo>
                  <a:lnTo>
                    <a:pt x="0" y="108444"/>
                  </a:lnTo>
                  <a:cubicBezTo>
                    <a:pt x="0" y="79683"/>
                    <a:pt x="11425" y="52100"/>
                    <a:pt x="31763" y="31763"/>
                  </a:cubicBezTo>
                  <a:cubicBezTo>
                    <a:pt x="52100" y="11425"/>
                    <a:pt x="79683" y="0"/>
                    <a:pt x="108444" y="0"/>
                  </a:cubicBezTo>
                  <a:close/>
                </a:path>
              </a:pathLst>
            </a:custGeom>
            <a:gradFill>
              <a:gsLst>
                <a:gs pos="0">
                  <a:srgbClr val="02554C">
                    <a:alpha val="69803"/>
                  </a:srgbClr>
                </a:gs>
                <a:gs pos="50000">
                  <a:srgbClr val="00554A">
                    <a:alpha val="16470"/>
                  </a:srgbClr>
                </a:gs>
                <a:gs pos="100000">
                  <a:srgbClr val="0F554D">
                    <a:alpha val="0"/>
                  </a:srgbClr>
                </a:gs>
              </a:gsLst>
              <a:lin ang="0" scaled="0"/>
            </a:gradFill>
            <a:ln>
              <a:noFill/>
            </a:ln>
          </p:spPr>
          <p:txBody>
            <a:bodyPr spcFirstLastPara="1" wrap="square" lIns="60967" tIns="60967" rIns="60967" bIns="60967"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13" name="Google Shape;313;p33"/>
            <p:cNvSpPr txBox="1"/>
            <p:nvPr/>
          </p:nvSpPr>
          <p:spPr>
            <a:xfrm>
              <a:off x="0" y="-38100"/>
              <a:ext cx="1770000" cy="255000"/>
            </a:xfrm>
            <a:prstGeom prst="rect">
              <a:avLst/>
            </a:prstGeom>
            <a:noFill/>
            <a:ln>
              <a:noFill/>
            </a:ln>
          </p:spPr>
          <p:txBody>
            <a:bodyPr spcFirstLastPara="1" wrap="square" lIns="33867" tIns="33867" rIns="33867" bIns="33867" anchor="ctr" anchorCtr="0">
              <a:noAutofit/>
            </a:bodyPr>
            <a:lstStyle/>
            <a:p>
              <a:pPr algn="ctr" defTabSz="1219170">
                <a:lnSpc>
                  <a:spcPct val="147722"/>
                </a:lnSpc>
                <a:buClr>
                  <a:srgbClr val="000000"/>
                </a:buClr>
              </a:pPr>
              <a:endParaRPr sz="1200" kern="0">
                <a:solidFill>
                  <a:srgbClr val="000000"/>
                </a:solidFill>
                <a:latin typeface="Calibri"/>
                <a:ea typeface="Calibri"/>
                <a:cs typeface="Calibri"/>
                <a:sym typeface="Calibri"/>
              </a:endParaRPr>
            </a:p>
          </p:txBody>
        </p:sp>
      </p:grpSp>
      <p:sp>
        <p:nvSpPr>
          <p:cNvPr id="10" name="Content Placeholder 3"/>
          <p:cNvSpPr txBox="1">
            <a:spLocks/>
          </p:cNvSpPr>
          <p:nvPr/>
        </p:nvSpPr>
        <p:spPr>
          <a:xfrm>
            <a:off x="702984" y="1374565"/>
            <a:ext cx="11545073" cy="2563311"/>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380990" indent="-380990" defTabSz="1219170">
              <a:lnSpc>
                <a:spcPct val="150000"/>
              </a:lnSpc>
              <a:buFont typeface="Arial" panose="020B0604020202020204" pitchFamily="34" charset="0"/>
              <a:buChar char="•"/>
            </a:pPr>
            <a:r>
              <a:rPr lang="en-US" sz="1867" kern="0" dirty="0">
                <a:latin typeface="Poppins" panose="020B0604020202020204" charset="0"/>
                <a:cs typeface="Poppins" panose="020B0604020202020204" charset="0"/>
              </a:rPr>
              <a:t>Contracting process for FY26 will remain the same</a:t>
            </a:r>
          </a:p>
          <a:p>
            <a:pPr marL="380990" indent="-380990" defTabSz="1219170">
              <a:lnSpc>
                <a:spcPct val="150000"/>
              </a:lnSpc>
              <a:buFont typeface="Arial" panose="020B0604020202020204" pitchFamily="34" charset="0"/>
              <a:buChar char="•"/>
            </a:pPr>
            <a:r>
              <a:rPr lang="en-US" sz="1867" kern="0" dirty="0">
                <a:latin typeface="Poppins" panose="020B0604020202020204" charset="0"/>
                <a:cs typeface="Poppins" panose="020B0604020202020204" charset="0"/>
              </a:rPr>
              <a:t>Reminder: Part A staffing changes are expected to be reported within a week of that change</a:t>
            </a:r>
          </a:p>
          <a:p>
            <a:pPr marL="380990" indent="-380990" defTabSz="1219170">
              <a:lnSpc>
                <a:spcPct val="150000"/>
              </a:lnSpc>
              <a:buFont typeface="Arial" panose="020B0604020202020204" pitchFamily="34" charset="0"/>
              <a:buChar char="•"/>
            </a:pPr>
            <a:r>
              <a:rPr lang="en-US" sz="1867" kern="0" dirty="0">
                <a:latin typeface="Poppins" panose="020B0604020202020204" charset="0"/>
                <a:cs typeface="Poppins" panose="020B0604020202020204" charset="0"/>
              </a:rPr>
              <a:t>Resumes, credentials, and licenses are required to be provided for staff in the following positions:</a:t>
            </a:r>
          </a:p>
          <a:p>
            <a:pPr marL="380990" indent="-380990" defTabSz="1219170">
              <a:lnSpc>
                <a:spcPct val="150000"/>
              </a:lnSpc>
              <a:buFont typeface="Arial" panose="020B0604020202020204" pitchFamily="34" charset="0"/>
              <a:buChar char="•"/>
            </a:pPr>
            <a:endParaRPr lang="en-US" sz="2133" kern="0" dirty="0">
              <a:latin typeface="Poppins" panose="020B0604020202020204" charset="0"/>
              <a:cs typeface="Poppins" panose="020B0604020202020204" charset="0"/>
            </a:endParaRPr>
          </a:p>
          <a:p>
            <a:pPr marL="0" lvl="8" defTabSz="1219170">
              <a:lnSpc>
                <a:spcPct val="150000"/>
              </a:lnSpc>
            </a:pPr>
            <a:endParaRPr lang="en-US" sz="2133" kern="0" dirty="0">
              <a:latin typeface="Poppins" panose="020B0604020202020204" charset="0"/>
              <a:cs typeface="Poppins" panose="020B0604020202020204" charset="0"/>
            </a:endParaRPr>
          </a:p>
          <a:p>
            <a:pPr marL="0" lvl="4" defTabSz="1219170">
              <a:lnSpc>
                <a:spcPct val="150000"/>
              </a:lnSpc>
            </a:pPr>
            <a:endParaRPr lang="en-US" sz="2133" kern="0" dirty="0">
              <a:latin typeface="Poppins" panose="020B0604020202020204" charset="0"/>
              <a:cs typeface="Poppins" panose="020B0604020202020204" charset="0"/>
            </a:endParaRPr>
          </a:p>
        </p:txBody>
      </p:sp>
      <p:sp>
        <p:nvSpPr>
          <p:cNvPr id="11" name="Content Placeholder 3"/>
          <p:cNvSpPr txBox="1">
            <a:spLocks/>
          </p:cNvSpPr>
          <p:nvPr/>
        </p:nvSpPr>
        <p:spPr>
          <a:xfrm>
            <a:off x="1557823" y="3140091"/>
            <a:ext cx="5063695" cy="2865728"/>
          </a:xfrm>
          <a:prstGeom prst="rect">
            <a:avLst/>
          </a:prstGeom>
        </p:spPr>
        <p:txBody>
          <a:bodyPr>
            <a:normAutofit fontScale="62500" lnSpcReduction="2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380990" indent="-380990" defTabSz="1219170">
              <a:lnSpc>
                <a:spcPct val="150000"/>
              </a:lnSpc>
              <a:buFont typeface="Arial" panose="020B0604020202020204" pitchFamily="34" charset="0"/>
              <a:buChar char="•"/>
            </a:pPr>
            <a:r>
              <a:rPr lang="en-US" sz="2267" kern="0" dirty="0">
                <a:latin typeface="Poppins" panose="020B0604020202020204" charset="0"/>
                <a:cs typeface="Poppins" panose="020B0604020202020204" charset="0"/>
              </a:rPr>
              <a:t>Early Intervention Services</a:t>
            </a:r>
          </a:p>
          <a:p>
            <a:pPr marL="380990" indent="-380990" defTabSz="1219170">
              <a:lnSpc>
                <a:spcPct val="150000"/>
              </a:lnSpc>
              <a:buFont typeface="Arial" panose="020B0604020202020204" pitchFamily="34" charset="0"/>
              <a:buChar char="•"/>
            </a:pPr>
            <a:r>
              <a:rPr lang="en-US" sz="2267" kern="0" dirty="0">
                <a:latin typeface="Poppins" panose="020B0604020202020204" charset="0"/>
                <a:cs typeface="Poppins" panose="020B0604020202020204" charset="0"/>
              </a:rPr>
              <a:t>Home and Community-Based Health Services</a:t>
            </a:r>
          </a:p>
          <a:p>
            <a:pPr marL="380990" indent="-380990" defTabSz="1219170">
              <a:lnSpc>
                <a:spcPct val="150000"/>
              </a:lnSpc>
              <a:buFont typeface="Arial" panose="020B0604020202020204" pitchFamily="34" charset="0"/>
              <a:buChar char="•"/>
            </a:pPr>
            <a:r>
              <a:rPr lang="en-US" sz="2267" kern="0" dirty="0">
                <a:latin typeface="Poppins" panose="020B0604020202020204" charset="0"/>
                <a:cs typeface="Poppins" panose="020B0604020202020204" charset="0"/>
              </a:rPr>
              <a:t>Home Health Care</a:t>
            </a:r>
          </a:p>
          <a:p>
            <a:pPr marL="380990" indent="-380990" defTabSz="1219170">
              <a:lnSpc>
                <a:spcPct val="150000"/>
              </a:lnSpc>
              <a:buFont typeface="Arial" panose="020B0604020202020204" pitchFamily="34" charset="0"/>
              <a:buChar char="•"/>
            </a:pPr>
            <a:r>
              <a:rPr lang="en-US" sz="2267" kern="0" dirty="0">
                <a:latin typeface="Poppins" panose="020B0604020202020204" charset="0"/>
                <a:cs typeface="Poppins" panose="020B0604020202020204" charset="0"/>
              </a:rPr>
              <a:t>Medical Case Management</a:t>
            </a:r>
          </a:p>
          <a:p>
            <a:pPr marL="380990" indent="-380990" defTabSz="1219170">
              <a:lnSpc>
                <a:spcPct val="150000"/>
              </a:lnSpc>
              <a:buFont typeface="Arial" panose="020B0604020202020204" pitchFamily="34" charset="0"/>
              <a:buChar char="•"/>
            </a:pPr>
            <a:r>
              <a:rPr lang="en-US" sz="2267" kern="0" dirty="0">
                <a:latin typeface="Poppins" panose="020B0604020202020204" charset="0"/>
                <a:cs typeface="Poppins" panose="020B0604020202020204" charset="0"/>
              </a:rPr>
              <a:t>Medical Nutrition Therapy</a:t>
            </a:r>
          </a:p>
          <a:p>
            <a:pPr marL="380990" indent="-380990" defTabSz="1219170">
              <a:lnSpc>
                <a:spcPct val="150000"/>
              </a:lnSpc>
              <a:buFont typeface="Arial" panose="020B0604020202020204" pitchFamily="34" charset="0"/>
              <a:buChar char="•"/>
            </a:pPr>
            <a:r>
              <a:rPr lang="en-US" sz="2267" kern="0" dirty="0">
                <a:latin typeface="Poppins" panose="020B0604020202020204" charset="0"/>
                <a:cs typeface="Poppins" panose="020B0604020202020204" charset="0"/>
              </a:rPr>
              <a:t>Mental Health Services</a:t>
            </a:r>
          </a:p>
          <a:p>
            <a:pPr marL="380990" indent="-380990" defTabSz="1219170">
              <a:lnSpc>
                <a:spcPct val="150000"/>
              </a:lnSpc>
              <a:buFont typeface="Arial" panose="020B0604020202020204" pitchFamily="34" charset="0"/>
              <a:buChar char="•"/>
            </a:pPr>
            <a:r>
              <a:rPr lang="en-US" sz="2267" kern="0" dirty="0">
                <a:latin typeface="Poppins" panose="020B0604020202020204" charset="0"/>
                <a:cs typeface="Poppins" panose="020B0604020202020204" charset="0"/>
              </a:rPr>
              <a:t>Oral Health Services</a:t>
            </a:r>
          </a:p>
          <a:p>
            <a:pPr marL="380990" indent="-380990" defTabSz="1219170">
              <a:lnSpc>
                <a:spcPct val="150000"/>
              </a:lnSpc>
              <a:buFont typeface="Arial" panose="020B0604020202020204" pitchFamily="34" charset="0"/>
              <a:buChar char="•"/>
            </a:pPr>
            <a:r>
              <a:rPr lang="en-US" sz="2267" kern="0" dirty="0">
                <a:latin typeface="Poppins" panose="020B0604020202020204" charset="0"/>
                <a:cs typeface="Poppins" panose="020B0604020202020204" charset="0"/>
              </a:rPr>
              <a:t>Other Professional Services (Legal)</a:t>
            </a:r>
          </a:p>
          <a:p>
            <a:pPr marL="380990" indent="-380990" defTabSz="1219170">
              <a:lnSpc>
                <a:spcPct val="150000"/>
              </a:lnSpc>
              <a:buFont typeface="Arial" panose="020B0604020202020204" pitchFamily="34" charset="0"/>
              <a:buChar char="•"/>
            </a:pPr>
            <a:r>
              <a:rPr lang="en-US" sz="2267" kern="0" dirty="0">
                <a:latin typeface="Poppins" panose="020B0604020202020204" charset="0"/>
                <a:cs typeface="Poppins" panose="020B0604020202020204" charset="0"/>
              </a:rPr>
              <a:t>Outpatient Ambulatory Health Services</a:t>
            </a:r>
          </a:p>
          <a:p>
            <a:pPr marL="380990" indent="-380990" defTabSz="1219170">
              <a:lnSpc>
                <a:spcPct val="150000"/>
              </a:lnSpc>
              <a:buFont typeface="Arial" panose="020B0604020202020204" pitchFamily="34" charset="0"/>
              <a:buChar char="•"/>
            </a:pPr>
            <a:endParaRPr lang="en-US" sz="2133" kern="0" dirty="0">
              <a:latin typeface="Poppins" panose="020B0604020202020204" charset="0"/>
              <a:cs typeface="Poppins" panose="020B0604020202020204" charset="0"/>
            </a:endParaRPr>
          </a:p>
          <a:p>
            <a:pPr marL="380990" indent="-380990" defTabSz="1219170">
              <a:lnSpc>
                <a:spcPct val="150000"/>
              </a:lnSpc>
              <a:buFont typeface="Arial" panose="020B0604020202020204" pitchFamily="34" charset="0"/>
              <a:buChar char="•"/>
            </a:pPr>
            <a:endParaRPr lang="en-US" sz="2133" kern="0" dirty="0">
              <a:latin typeface="Poppins" panose="020B0604020202020204" charset="0"/>
              <a:cs typeface="Poppins" panose="020B0604020202020204" charset="0"/>
            </a:endParaRPr>
          </a:p>
          <a:p>
            <a:pPr marL="0" lvl="4" defTabSz="1219170">
              <a:lnSpc>
                <a:spcPct val="150000"/>
              </a:lnSpc>
            </a:pPr>
            <a:endParaRPr lang="en-US" sz="2133" kern="0" dirty="0">
              <a:latin typeface="Poppins" panose="020B0604020202020204" charset="0"/>
              <a:cs typeface="Poppins" panose="020B0604020202020204" charset="0"/>
            </a:endParaRPr>
          </a:p>
        </p:txBody>
      </p:sp>
    </p:spTree>
    <p:extLst>
      <p:ext uri="{BB962C8B-B14F-4D97-AF65-F5344CB8AC3E}">
        <p14:creationId xmlns:p14="http://schemas.microsoft.com/office/powerpoint/2010/main" val="3903715070"/>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Google Shape;308;p33"/>
          <p:cNvSpPr txBox="1"/>
          <p:nvPr/>
        </p:nvSpPr>
        <p:spPr>
          <a:xfrm>
            <a:off x="759039" y="520142"/>
            <a:ext cx="11226132" cy="802207"/>
          </a:xfrm>
          <a:prstGeom prst="rect">
            <a:avLst/>
          </a:prstGeom>
          <a:noFill/>
          <a:ln>
            <a:noFill/>
          </a:ln>
        </p:spPr>
        <p:txBody>
          <a:bodyPr spcFirstLastPara="1" wrap="square" lIns="0" tIns="0" rIns="0" bIns="0" anchor="t" anchorCtr="0">
            <a:spAutoFit/>
          </a:bodyPr>
          <a:lstStyle/>
          <a:p>
            <a:pPr defTabSz="1219170">
              <a:lnSpc>
                <a:spcPct val="115001"/>
              </a:lnSpc>
              <a:buClr>
                <a:srgbClr val="000000"/>
              </a:buClr>
            </a:pPr>
            <a:r>
              <a:rPr lang="en" sz="4533" b="1" kern="0" dirty="0">
                <a:solidFill>
                  <a:srgbClr val="00564A"/>
                </a:solidFill>
                <a:latin typeface="Arial"/>
                <a:cs typeface="Arial"/>
                <a:sym typeface="Arial"/>
              </a:rPr>
              <a:t>Program Reminders</a:t>
            </a:r>
            <a:endParaRPr sz="933" kern="0" dirty="0">
              <a:solidFill>
                <a:srgbClr val="000000"/>
              </a:solidFill>
              <a:latin typeface="Arial"/>
              <a:cs typeface="Arial"/>
              <a:sym typeface="Arial"/>
            </a:endParaRPr>
          </a:p>
        </p:txBody>
      </p:sp>
      <p:sp>
        <p:nvSpPr>
          <p:cNvPr id="310" name="Google Shape;310;p33"/>
          <p:cNvSpPr/>
          <p:nvPr/>
        </p:nvSpPr>
        <p:spPr>
          <a:xfrm>
            <a:off x="10978290" y="5807069"/>
            <a:ext cx="907565" cy="773315"/>
          </a:xfrm>
          <a:custGeom>
            <a:avLst/>
            <a:gdLst/>
            <a:ahLst/>
            <a:cxnLst/>
            <a:rect l="l" t="t" r="r" b="b"/>
            <a:pathLst>
              <a:path w="1361347" h="1159971" extrusionOk="0">
                <a:moveTo>
                  <a:pt x="0" y="0"/>
                </a:moveTo>
                <a:lnTo>
                  <a:pt x="1361347" y="0"/>
                </a:lnTo>
                <a:lnTo>
                  <a:pt x="1361347" y="1159971"/>
                </a:lnTo>
                <a:lnTo>
                  <a:pt x="0" y="1159971"/>
                </a:lnTo>
                <a:lnTo>
                  <a:pt x="0" y="0"/>
                </a:lnTo>
                <a:close/>
              </a:path>
            </a:pathLst>
          </a:custGeom>
          <a:blipFill rotWithShape="1">
            <a:blip r:embed="rId3">
              <a:alphaModFix/>
            </a:blip>
            <a:stretch>
              <a:fillRect r="-410464" b="-40890"/>
            </a:stretch>
          </a:blipFill>
          <a:ln>
            <a:noFill/>
          </a:ln>
        </p:spPr>
      </p:sp>
      <p:grpSp>
        <p:nvGrpSpPr>
          <p:cNvPr id="311" name="Google Shape;311;p33"/>
          <p:cNvGrpSpPr/>
          <p:nvPr/>
        </p:nvGrpSpPr>
        <p:grpSpPr>
          <a:xfrm rot="10800000">
            <a:off x="-707543" y="6357710"/>
            <a:ext cx="8363840" cy="645423"/>
            <a:chOff x="0" y="-38100"/>
            <a:chExt cx="1770050" cy="255000"/>
          </a:xfrm>
        </p:grpSpPr>
        <p:sp>
          <p:nvSpPr>
            <p:cNvPr id="312" name="Google Shape;312;p33"/>
            <p:cNvSpPr/>
            <p:nvPr/>
          </p:nvSpPr>
          <p:spPr>
            <a:xfrm>
              <a:off x="0" y="0"/>
              <a:ext cx="1770050" cy="216889"/>
            </a:xfrm>
            <a:custGeom>
              <a:avLst/>
              <a:gdLst/>
              <a:ahLst/>
              <a:cxnLst/>
              <a:rect l="l" t="t" r="r" b="b"/>
              <a:pathLst>
                <a:path w="1770050" h="216889" extrusionOk="0">
                  <a:moveTo>
                    <a:pt x="108444" y="0"/>
                  </a:moveTo>
                  <a:lnTo>
                    <a:pt x="1661606" y="0"/>
                  </a:lnTo>
                  <a:cubicBezTo>
                    <a:pt x="1690367" y="0"/>
                    <a:pt x="1717951" y="11425"/>
                    <a:pt x="1738288" y="31763"/>
                  </a:cubicBezTo>
                  <a:cubicBezTo>
                    <a:pt x="1758625" y="52100"/>
                    <a:pt x="1770050" y="79683"/>
                    <a:pt x="1770050" y="108444"/>
                  </a:cubicBezTo>
                  <a:lnTo>
                    <a:pt x="1770050" y="108444"/>
                  </a:lnTo>
                  <a:cubicBezTo>
                    <a:pt x="1770050" y="137206"/>
                    <a:pt x="1758625" y="164789"/>
                    <a:pt x="1738288" y="185126"/>
                  </a:cubicBezTo>
                  <a:cubicBezTo>
                    <a:pt x="1717951" y="205463"/>
                    <a:pt x="1690367" y="216889"/>
                    <a:pt x="1661606" y="216889"/>
                  </a:cubicBezTo>
                  <a:lnTo>
                    <a:pt x="108444" y="216889"/>
                  </a:lnTo>
                  <a:cubicBezTo>
                    <a:pt x="79683" y="216889"/>
                    <a:pt x="52100" y="205463"/>
                    <a:pt x="31763" y="185126"/>
                  </a:cubicBezTo>
                  <a:cubicBezTo>
                    <a:pt x="11425" y="164789"/>
                    <a:pt x="0" y="137206"/>
                    <a:pt x="0" y="108444"/>
                  </a:cubicBezTo>
                  <a:lnTo>
                    <a:pt x="0" y="108444"/>
                  </a:lnTo>
                  <a:cubicBezTo>
                    <a:pt x="0" y="79683"/>
                    <a:pt x="11425" y="52100"/>
                    <a:pt x="31763" y="31763"/>
                  </a:cubicBezTo>
                  <a:cubicBezTo>
                    <a:pt x="52100" y="11425"/>
                    <a:pt x="79683" y="0"/>
                    <a:pt x="108444" y="0"/>
                  </a:cubicBezTo>
                  <a:close/>
                </a:path>
              </a:pathLst>
            </a:custGeom>
            <a:gradFill>
              <a:gsLst>
                <a:gs pos="0">
                  <a:srgbClr val="02554C">
                    <a:alpha val="69803"/>
                  </a:srgbClr>
                </a:gs>
                <a:gs pos="50000">
                  <a:srgbClr val="00554A">
                    <a:alpha val="16470"/>
                  </a:srgbClr>
                </a:gs>
                <a:gs pos="100000">
                  <a:srgbClr val="0F554D">
                    <a:alpha val="0"/>
                  </a:srgbClr>
                </a:gs>
              </a:gsLst>
              <a:lin ang="0" scaled="0"/>
            </a:gradFill>
            <a:ln>
              <a:noFill/>
            </a:ln>
          </p:spPr>
          <p:txBody>
            <a:bodyPr spcFirstLastPara="1" wrap="square" lIns="60967" tIns="60967" rIns="60967" bIns="60967" anchor="ctr" anchorCtr="0">
              <a:noAutofit/>
            </a:bodyPr>
            <a:lstStyle/>
            <a:p>
              <a:pPr defTabSz="1219170">
                <a:buClr>
                  <a:srgbClr val="000000"/>
                </a:buClr>
              </a:pPr>
              <a:endParaRPr sz="1867" kern="0">
                <a:solidFill>
                  <a:srgbClr val="000000"/>
                </a:solidFill>
                <a:latin typeface="Arial"/>
                <a:cs typeface="Arial"/>
                <a:sym typeface="Arial"/>
              </a:endParaRPr>
            </a:p>
          </p:txBody>
        </p:sp>
        <p:sp>
          <p:nvSpPr>
            <p:cNvPr id="313" name="Google Shape;313;p33"/>
            <p:cNvSpPr txBox="1"/>
            <p:nvPr/>
          </p:nvSpPr>
          <p:spPr>
            <a:xfrm>
              <a:off x="0" y="-38100"/>
              <a:ext cx="1770000" cy="255000"/>
            </a:xfrm>
            <a:prstGeom prst="rect">
              <a:avLst/>
            </a:prstGeom>
            <a:noFill/>
            <a:ln>
              <a:noFill/>
            </a:ln>
          </p:spPr>
          <p:txBody>
            <a:bodyPr spcFirstLastPara="1" wrap="square" lIns="33867" tIns="33867" rIns="33867" bIns="33867" anchor="ctr" anchorCtr="0">
              <a:noAutofit/>
            </a:bodyPr>
            <a:lstStyle/>
            <a:p>
              <a:pPr algn="ctr" defTabSz="1219170">
                <a:lnSpc>
                  <a:spcPct val="147722"/>
                </a:lnSpc>
                <a:buClr>
                  <a:srgbClr val="000000"/>
                </a:buClr>
              </a:pPr>
              <a:endParaRPr sz="1200" kern="0">
                <a:solidFill>
                  <a:srgbClr val="000000"/>
                </a:solidFill>
                <a:latin typeface="Calibri"/>
                <a:ea typeface="Calibri"/>
                <a:cs typeface="Calibri"/>
                <a:sym typeface="Calibri"/>
              </a:endParaRPr>
            </a:p>
          </p:txBody>
        </p:sp>
      </p:grpSp>
      <p:sp>
        <p:nvSpPr>
          <p:cNvPr id="10" name="Content Placeholder 3"/>
          <p:cNvSpPr txBox="1">
            <a:spLocks/>
          </p:cNvSpPr>
          <p:nvPr/>
        </p:nvSpPr>
        <p:spPr>
          <a:xfrm>
            <a:off x="702984" y="1374565"/>
            <a:ext cx="11545073" cy="2563311"/>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380990" indent="-380990" defTabSz="1219170">
              <a:lnSpc>
                <a:spcPct val="150000"/>
              </a:lnSpc>
              <a:buFont typeface="Arial" panose="020B0604020202020204" pitchFamily="34" charset="0"/>
              <a:buChar char="•"/>
            </a:pPr>
            <a:r>
              <a:rPr lang="en-US" sz="1867" kern="0" dirty="0">
                <a:latin typeface="Poppins" panose="020B0604020202020204" charset="0"/>
                <a:cs typeface="Poppins" panose="020B0604020202020204" charset="0"/>
              </a:rPr>
              <a:t>Semi-annual reports for FY25 can be turned in between March 15</a:t>
            </a:r>
            <a:r>
              <a:rPr lang="en-US" sz="1867" kern="0" baseline="30000" dirty="0">
                <a:latin typeface="Poppins" panose="020B0604020202020204" charset="0"/>
                <a:cs typeface="Poppins" panose="020B0604020202020204" charset="0"/>
              </a:rPr>
              <a:t>th</a:t>
            </a:r>
            <a:r>
              <a:rPr lang="en-US" sz="1867" kern="0" dirty="0">
                <a:latin typeface="Poppins" panose="020B0604020202020204" charset="0"/>
                <a:cs typeface="Poppins" panose="020B0604020202020204" charset="0"/>
              </a:rPr>
              <a:t> – March 30</a:t>
            </a:r>
            <a:r>
              <a:rPr lang="en-US" sz="1867" kern="0" baseline="30000" dirty="0">
                <a:latin typeface="Poppins" panose="020B0604020202020204" charset="0"/>
                <a:cs typeface="Poppins" panose="020B0604020202020204" charset="0"/>
              </a:rPr>
              <a:t>th</a:t>
            </a:r>
            <a:r>
              <a:rPr lang="en-US" sz="1867" kern="0" dirty="0">
                <a:latin typeface="Poppins" panose="020B0604020202020204" charset="0"/>
                <a:cs typeface="Poppins" panose="020B0604020202020204" charset="0"/>
              </a:rPr>
              <a:t> </a:t>
            </a:r>
          </a:p>
          <a:p>
            <a:pPr marL="380990" indent="-380990" defTabSz="1219170">
              <a:lnSpc>
                <a:spcPct val="150000"/>
              </a:lnSpc>
              <a:buFont typeface="Arial" panose="020B0604020202020204" pitchFamily="34" charset="0"/>
              <a:buChar char="•"/>
            </a:pPr>
            <a:r>
              <a:rPr lang="en-US" sz="1867" kern="0" dirty="0">
                <a:latin typeface="Poppins" panose="020B0604020202020204" charset="0"/>
                <a:cs typeface="Poppins" panose="020B0604020202020204" charset="0"/>
              </a:rPr>
              <a:t>Semi-annual reports for FY26 should be returned by September 15</a:t>
            </a:r>
            <a:r>
              <a:rPr lang="en-US" sz="1867" kern="0" baseline="30000" dirty="0">
                <a:latin typeface="Poppins" panose="020B0604020202020204" charset="0"/>
                <a:cs typeface="Poppins" panose="020B0604020202020204" charset="0"/>
              </a:rPr>
              <a:t>th</a:t>
            </a:r>
            <a:r>
              <a:rPr lang="en-US" sz="1867" kern="0" dirty="0">
                <a:latin typeface="Poppins" panose="020B0604020202020204" charset="0"/>
                <a:cs typeface="Poppins" panose="020B0604020202020204" charset="0"/>
              </a:rPr>
              <a:t>, 2026, </a:t>
            </a:r>
            <a:r>
              <a:rPr lang="en-US" sz="1867" kern="0">
                <a:latin typeface="Poppins" panose="020B0604020202020204" charset="0"/>
                <a:cs typeface="Poppins" panose="020B0604020202020204" charset="0"/>
              </a:rPr>
              <a:t>and between March 15</a:t>
            </a:r>
            <a:r>
              <a:rPr lang="en-US" sz="1867" kern="0" baseline="30000">
                <a:latin typeface="Poppins" panose="020B0604020202020204" charset="0"/>
                <a:cs typeface="Poppins" panose="020B0604020202020204" charset="0"/>
              </a:rPr>
              <a:t>th</a:t>
            </a:r>
            <a:r>
              <a:rPr lang="en-US" sz="1867" kern="0">
                <a:latin typeface="Poppins" panose="020B0604020202020204" charset="0"/>
                <a:cs typeface="Poppins" panose="020B0604020202020204" charset="0"/>
              </a:rPr>
              <a:t>-March 30</a:t>
            </a:r>
            <a:r>
              <a:rPr lang="en-US" sz="1867" kern="0" baseline="30000">
                <a:latin typeface="Poppins" panose="020B0604020202020204" charset="0"/>
                <a:cs typeface="Poppins" panose="020B0604020202020204" charset="0"/>
              </a:rPr>
              <a:t>th</a:t>
            </a:r>
            <a:r>
              <a:rPr lang="en-US" sz="1867" kern="0">
                <a:latin typeface="Poppins" panose="020B0604020202020204" charset="0"/>
                <a:cs typeface="Poppins" panose="020B0604020202020204" charset="0"/>
              </a:rPr>
              <a:t>, 2027</a:t>
            </a:r>
            <a:endParaRPr lang="en-US" sz="1867" kern="0" dirty="0">
              <a:latin typeface="Poppins" panose="020B0604020202020204" charset="0"/>
              <a:cs typeface="Poppins" panose="020B0604020202020204" charset="0"/>
            </a:endParaRPr>
          </a:p>
          <a:p>
            <a:pPr marL="380990" indent="-380990" defTabSz="1219170">
              <a:lnSpc>
                <a:spcPct val="150000"/>
              </a:lnSpc>
              <a:buFont typeface="Arial" panose="020B0604020202020204" pitchFamily="34" charset="0"/>
              <a:buChar char="•"/>
            </a:pPr>
            <a:endParaRPr lang="en-US" sz="2133" kern="0" dirty="0">
              <a:latin typeface="Poppins" panose="020B0604020202020204" charset="0"/>
              <a:cs typeface="Poppins" panose="020B0604020202020204" charset="0"/>
            </a:endParaRPr>
          </a:p>
          <a:p>
            <a:pPr marL="0" lvl="8" defTabSz="1219170">
              <a:lnSpc>
                <a:spcPct val="150000"/>
              </a:lnSpc>
            </a:pPr>
            <a:endParaRPr lang="en-US" sz="2133" kern="0" dirty="0">
              <a:latin typeface="Poppins" panose="020B0604020202020204" charset="0"/>
              <a:cs typeface="Poppins" panose="020B0604020202020204" charset="0"/>
            </a:endParaRPr>
          </a:p>
          <a:p>
            <a:pPr marL="0" lvl="4" defTabSz="1219170">
              <a:lnSpc>
                <a:spcPct val="150000"/>
              </a:lnSpc>
            </a:pPr>
            <a:endParaRPr lang="en-US" sz="2133" kern="0" dirty="0">
              <a:latin typeface="Poppins" panose="020B0604020202020204" charset="0"/>
              <a:cs typeface="Poppins" panose="020B0604020202020204" charset="0"/>
            </a:endParaRPr>
          </a:p>
        </p:txBody>
      </p:sp>
    </p:spTree>
    <p:extLst>
      <p:ext uri="{BB962C8B-B14F-4D97-AF65-F5344CB8AC3E}">
        <p14:creationId xmlns:p14="http://schemas.microsoft.com/office/powerpoint/2010/main" val="4254975766"/>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Google Shape;308;p33"/>
          <p:cNvSpPr txBox="1"/>
          <p:nvPr/>
        </p:nvSpPr>
        <p:spPr>
          <a:xfrm>
            <a:off x="759040" y="520142"/>
            <a:ext cx="5163200" cy="802207"/>
          </a:xfrm>
          <a:prstGeom prst="rect">
            <a:avLst/>
          </a:prstGeom>
          <a:noFill/>
          <a:ln>
            <a:noFill/>
          </a:ln>
        </p:spPr>
        <p:txBody>
          <a:bodyPr spcFirstLastPara="1" wrap="square" lIns="0" tIns="0" rIns="0" bIns="0" anchor="t" anchorCtr="0">
            <a:spAutoFit/>
          </a:bodyPr>
          <a:lstStyle/>
          <a:p>
            <a:pPr marL="0" marR="0" lvl="0" indent="0" algn="l" defTabSz="914400" rtl="0" eaLnBrk="1" fontAlgn="auto" latinLnBrk="0" hangingPunct="1">
              <a:lnSpc>
                <a:spcPct val="115001"/>
              </a:lnSpc>
              <a:spcBef>
                <a:spcPts val="0"/>
              </a:spcBef>
              <a:spcAft>
                <a:spcPts val="0"/>
              </a:spcAft>
              <a:buClrTx/>
              <a:buSzTx/>
              <a:buFontTx/>
              <a:buNone/>
              <a:tabLst/>
              <a:defRPr/>
            </a:pPr>
            <a:r>
              <a:rPr kumimoji="0" lang="en" sz="4533" b="1" i="0" u="none" strike="noStrike" kern="1200" cap="none" spc="0" normalizeH="0" baseline="0" noProof="0" dirty="0" smtClean="0">
                <a:ln>
                  <a:noFill/>
                </a:ln>
                <a:solidFill>
                  <a:srgbClr val="00564A"/>
                </a:solidFill>
                <a:effectLst/>
                <a:uLnTx/>
                <a:uFillTx/>
                <a:latin typeface="Calibri" panose="020F0502020204030204"/>
                <a:ea typeface="+mn-ea"/>
                <a:cs typeface="+mn-cs"/>
              </a:rPr>
              <a:t>Questions?</a:t>
            </a:r>
            <a:endParaRPr kumimoji="0" sz="933"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10" name="Google Shape;310;p33"/>
          <p:cNvSpPr/>
          <p:nvPr/>
        </p:nvSpPr>
        <p:spPr>
          <a:xfrm>
            <a:off x="10978290" y="5807069"/>
            <a:ext cx="907565" cy="773315"/>
          </a:xfrm>
          <a:custGeom>
            <a:avLst/>
            <a:gdLst/>
            <a:ahLst/>
            <a:cxnLst/>
            <a:rect l="l" t="t" r="r" b="b"/>
            <a:pathLst>
              <a:path w="1361347" h="1159971" extrusionOk="0">
                <a:moveTo>
                  <a:pt x="0" y="0"/>
                </a:moveTo>
                <a:lnTo>
                  <a:pt x="1361347" y="0"/>
                </a:lnTo>
                <a:lnTo>
                  <a:pt x="1361347" y="1159971"/>
                </a:lnTo>
                <a:lnTo>
                  <a:pt x="0" y="1159971"/>
                </a:lnTo>
                <a:lnTo>
                  <a:pt x="0" y="0"/>
                </a:lnTo>
                <a:close/>
              </a:path>
            </a:pathLst>
          </a:custGeom>
          <a:blipFill rotWithShape="1">
            <a:blip r:embed="rId3">
              <a:alphaModFix/>
            </a:blip>
            <a:stretch>
              <a:fillRect r="-410464" b="-40890"/>
            </a:stretch>
          </a:blipFill>
          <a:ln>
            <a:noFill/>
          </a:ln>
        </p:spPr>
      </p:sp>
      <p:grpSp>
        <p:nvGrpSpPr>
          <p:cNvPr id="311" name="Google Shape;311;p33"/>
          <p:cNvGrpSpPr/>
          <p:nvPr/>
        </p:nvGrpSpPr>
        <p:grpSpPr>
          <a:xfrm rot="10800000">
            <a:off x="-707543" y="6357710"/>
            <a:ext cx="8363840" cy="645423"/>
            <a:chOff x="0" y="-38100"/>
            <a:chExt cx="1770050" cy="255000"/>
          </a:xfrm>
        </p:grpSpPr>
        <p:sp>
          <p:nvSpPr>
            <p:cNvPr id="312" name="Google Shape;312;p33"/>
            <p:cNvSpPr/>
            <p:nvPr/>
          </p:nvSpPr>
          <p:spPr>
            <a:xfrm>
              <a:off x="0" y="0"/>
              <a:ext cx="1770050" cy="216889"/>
            </a:xfrm>
            <a:custGeom>
              <a:avLst/>
              <a:gdLst/>
              <a:ahLst/>
              <a:cxnLst/>
              <a:rect l="l" t="t" r="r" b="b"/>
              <a:pathLst>
                <a:path w="1770050" h="216889" extrusionOk="0">
                  <a:moveTo>
                    <a:pt x="108444" y="0"/>
                  </a:moveTo>
                  <a:lnTo>
                    <a:pt x="1661606" y="0"/>
                  </a:lnTo>
                  <a:cubicBezTo>
                    <a:pt x="1690367" y="0"/>
                    <a:pt x="1717951" y="11425"/>
                    <a:pt x="1738288" y="31763"/>
                  </a:cubicBezTo>
                  <a:cubicBezTo>
                    <a:pt x="1758625" y="52100"/>
                    <a:pt x="1770050" y="79683"/>
                    <a:pt x="1770050" y="108444"/>
                  </a:cubicBezTo>
                  <a:lnTo>
                    <a:pt x="1770050" y="108444"/>
                  </a:lnTo>
                  <a:cubicBezTo>
                    <a:pt x="1770050" y="137206"/>
                    <a:pt x="1758625" y="164789"/>
                    <a:pt x="1738288" y="185126"/>
                  </a:cubicBezTo>
                  <a:cubicBezTo>
                    <a:pt x="1717951" y="205463"/>
                    <a:pt x="1690367" y="216889"/>
                    <a:pt x="1661606" y="216889"/>
                  </a:cubicBezTo>
                  <a:lnTo>
                    <a:pt x="108444" y="216889"/>
                  </a:lnTo>
                  <a:cubicBezTo>
                    <a:pt x="79683" y="216889"/>
                    <a:pt x="52100" y="205463"/>
                    <a:pt x="31763" y="185126"/>
                  </a:cubicBezTo>
                  <a:cubicBezTo>
                    <a:pt x="11425" y="164789"/>
                    <a:pt x="0" y="137206"/>
                    <a:pt x="0" y="108444"/>
                  </a:cubicBezTo>
                  <a:lnTo>
                    <a:pt x="0" y="108444"/>
                  </a:lnTo>
                  <a:cubicBezTo>
                    <a:pt x="0" y="79683"/>
                    <a:pt x="11425" y="52100"/>
                    <a:pt x="31763" y="31763"/>
                  </a:cubicBezTo>
                  <a:cubicBezTo>
                    <a:pt x="52100" y="11425"/>
                    <a:pt x="79683" y="0"/>
                    <a:pt x="108444" y="0"/>
                  </a:cubicBezTo>
                  <a:close/>
                </a:path>
              </a:pathLst>
            </a:custGeom>
            <a:gradFill>
              <a:gsLst>
                <a:gs pos="0">
                  <a:srgbClr val="02554C">
                    <a:alpha val="69803"/>
                  </a:srgbClr>
                </a:gs>
                <a:gs pos="50000">
                  <a:srgbClr val="00554A">
                    <a:alpha val="16470"/>
                  </a:srgbClr>
                </a:gs>
                <a:gs pos="100000">
                  <a:srgbClr val="0F554D">
                    <a:alpha val="0"/>
                  </a:srgbClr>
                </a:gs>
              </a:gsLst>
              <a:lin ang="0" scaled="0"/>
            </a:gradFill>
            <a:ln>
              <a:noFill/>
            </a:ln>
          </p:spPr>
          <p:txBody>
            <a:bodyPr spcFirstLastPara="1" wrap="square" lIns="60967" tIns="60967" rIns="60967" bIns="60967"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3" name="Google Shape;313;p33"/>
            <p:cNvSpPr txBox="1"/>
            <p:nvPr/>
          </p:nvSpPr>
          <p:spPr>
            <a:xfrm>
              <a:off x="0" y="-38100"/>
              <a:ext cx="1770000" cy="255000"/>
            </a:xfrm>
            <a:prstGeom prst="rect">
              <a:avLst/>
            </a:prstGeom>
            <a:noFill/>
            <a:ln>
              <a:noFill/>
            </a:ln>
          </p:spPr>
          <p:txBody>
            <a:bodyPr spcFirstLastPara="1" wrap="square" lIns="33867" tIns="33867" rIns="33867" bIns="33867" anchor="ctr" anchorCtr="0">
              <a:noAutofit/>
            </a:bodyPr>
            <a:lstStyle/>
            <a:p>
              <a:pPr marL="0" marR="0" lvl="0" indent="0" algn="ctr" defTabSz="914400" rtl="0" eaLnBrk="1" fontAlgn="auto" latinLnBrk="0" hangingPunct="1">
                <a:lnSpc>
                  <a:spcPct val="147722"/>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Calibri"/>
                <a:cs typeface="Calibri"/>
                <a:sym typeface="Calibri"/>
              </a:endParaRPr>
            </a:p>
          </p:txBody>
        </p:sp>
      </p:grpSp>
      <p:pic>
        <p:nvPicPr>
          <p:cNvPr id="2" name="Picture 1" descr="Diario de una au pair: 20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57083" y="1397977"/>
            <a:ext cx="3173474" cy="4615962"/>
          </a:xfrm>
          <a:prstGeom prst="rect">
            <a:avLst/>
          </a:prstGeom>
        </p:spPr>
      </p:pic>
    </p:spTree>
    <p:extLst>
      <p:ext uri="{BB962C8B-B14F-4D97-AF65-F5344CB8AC3E}">
        <p14:creationId xmlns:p14="http://schemas.microsoft.com/office/powerpoint/2010/main" val="401857942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grpSp>
        <p:nvGrpSpPr>
          <p:cNvPr id="129" name="Google Shape;129;p25"/>
          <p:cNvGrpSpPr/>
          <p:nvPr/>
        </p:nvGrpSpPr>
        <p:grpSpPr>
          <a:xfrm>
            <a:off x="-76709" y="6139005"/>
            <a:ext cx="12345173" cy="700897"/>
            <a:chOff x="0" y="-66675"/>
            <a:chExt cx="4877202" cy="276903"/>
          </a:xfrm>
        </p:grpSpPr>
        <p:sp>
          <p:nvSpPr>
            <p:cNvPr id="130" name="Google Shape;130;p25"/>
            <p:cNvSpPr/>
            <p:nvPr/>
          </p:nvSpPr>
          <p:spPr>
            <a:xfrm>
              <a:off x="0" y="0"/>
              <a:ext cx="4877202" cy="210228"/>
            </a:xfrm>
            <a:custGeom>
              <a:avLst/>
              <a:gdLst/>
              <a:ahLst/>
              <a:cxnLst/>
              <a:rect l="l" t="t" r="r" b="b"/>
              <a:pathLst>
                <a:path w="4877202" h="210228" extrusionOk="0">
                  <a:moveTo>
                    <a:pt x="0" y="0"/>
                  </a:moveTo>
                  <a:lnTo>
                    <a:pt x="4877202" y="0"/>
                  </a:lnTo>
                  <a:lnTo>
                    <a:pt x="4877202" y="210228"/>
                  </a:lnTo>
                  <a:lnTo>
                    <a:pt x="0" y="210228"/>
                  </a:lnTo>
                  <a:close/>
                </a:path>
              </a:pathLst>
            </a:custGeom>
            <a:solidFill>
              <a:srgbClr val="125A4F"/>
            </a:solidFill>
            <a:ln>
              <a:noFill/>
            </a:ln>
          </p:spPr>
        </p:sp>
        <p:sp>
          <p:nvSpPr>
            <p:cNvPr id="131" name="Google Shape;131;p25"/>
            <p:cNvSpPr txBox="1"/>
            <p:nvPr/>
          </p:nvSpPr>
          <p:spPr>
            <a:xfrm>
              <a:off x="0" y="-66675"/>
              <a:ext cx="4877100" cy="276900"/>
            </a:xfrm>
            <a:prstGeom prst="rect">
              <a:avLst/>
            </a:prstGeom>
            <a:noFill/>
            <a:ln>
              <a:noFill/>
            </a:ln>
          </p:spPr>
          <p:txBody>
            <a:bodyPr spcFirstLastPara="1" wrap="square" lIns="33867" tIns="33867" rIns="33867" bIns="33867" anchor="ctr" anchorCtr="0">
              <a:noAutofit/>
            </a:bodyPr>
            <a:lstStyle/>
            <a:p>
              <a:pPr algn="ctr" defTabSz="1219170">
                <a:lnSpc>
                  <a:spcPct val="167777"/>
                </a:lnSpc>
                <a:buClr>
                  <a:srgbClr val="000000"/>
                </a:buClr>
              </a:pPr>
              <a:endParaRPr sz="1200" kern="0">
                <a:solidFill>
                  <a:srgbClr val="000000"/>
                </a:solidFill>
                <a:latin typeface="Calibri"/>
                <a:ea typeface="Calibri"/>
                <a:cs typeface="Calibri"/>
                <a:sym typeface="Calibri"/>
              </a:endParaRPr>
            </a:p>
          </p:txBody>
        </p:sp>
      </p:grpSp>
      <p:sp>
        <p:nvSpPr>
          <p:cNvPr id="132" name="Google Shape;132;p25"/>
          <p:cNvSpPr/>
          <p:nvPr/>
        </p:nvSpPr>
        <p:spPr>
          <a:xfrm>
            <a:off x="609592" y="356182"/>
            <a:ext cx="4633005" cy="1089541"/>
          </a:xfrm>
          <a:custGeom>
            <a:avLst/>
            <a:gdLst/>
            <a:ahLst/>
            <a:cxnLst/>
            <a:rect l="l" t="t" r="r" b="b"/>
            <a:pathLst>
              <a:path w="6949507" h="1634312" extrusionOk="0">
                <a:moveTo>
                  <a:pt x="0" y="0"/>
                </a:moveTo>
                <a:lnTo>
                  <a:pt x="6949506" y="0"/>
                </a:lnTo>
                <a:lnTo>
                  <a:pt x="6949506" y="1634312"/>
                </a:lnTo>
                <a:lnTo>
                  <a:pt x="0" y="1634312"/>
                </a:lnTo>
                <a:lnTo>
                  <a:pt x="0" y="0"/>
                </a:lnTo>
                <a:close/>
              </a:path>
            </a:pathLst>
          </a:custGeom>
          <a:blipFill rotWithShape="1">
            <a:blip r:embed="rId3">
              <a:alphaModFix/>
            </a:blip>
            <a:stretch>
              <a:fillRect/>
            </a:stretch>
          </a:blipFill>
          <a:ln>
            <a:noFill/>
          </a:ln>
        </p:spPr>
      </p:sp>
      <p:sp>
        <p:nvSpPr>
          <p:cNvPr id="133" name="Google Shape;133;p25"/>
          <p:cNvSpPr txBox="1"/>
          <p:nvPr/>
        </p:nvSpPr>
        <p:spPr>
          <a:xfrm>
            <a:off x="1604182" y="2409233"/>
            <a:ext cx="9606009" cy="827471"/>
          </a:xfrm>
          <a:prstGeom prst="rect">
            <a:avLst/>
          </a:prstGeom>
          <a:noFill/>
          <a:ln>
            <a:noFill/>
          </a:ln>
        </p:spPr>
        <p:txBody>
          <a:bodyPr spcFirstLastPara="1" wrap="square" lIns="0" tIns="0" rIns="0" bIns="0" anchor="t" anchorCtr="0">
            <a:spAutoFit/>
          </a:bodyPr>
          <a:lstStyle/>
          <a:p>
            <a:pPr defTabSz="1219170">
              <a:lnSpc>
                <a:spcPct val="109000"/>
              </a:lnSpc>
              <a:buClr>
                <a:srgbClr val="000000"/>
              </a:buClr>
            </a:pPr>
            <a:r>
              <a:rPr lang="en" sz="4933" b="1" kern="0" dirty="0" smtClean="0">
                <a:solidFill>
                  <a:srgbClr val="000000"/>
                </a:solidFill>
                <a:latin typeface="Arial"/>
                <a:cs typeface="Arial"/>
                <a:sym typeface="Arial"/>
              </a:rPr>
              <a:t>CAREWare &amp; Provider Training</a:t>
            </a:r>
            <a:endParaRPr sz="133" kern="0" dirty="0">
              <a:solidFill>
                <a:srgbClr val="000000"/>
              </a:solidFill>
              <a:latin typeface="Arial"/>
              <a:cs typeface="Arial"/>
              <a:sym typeface="Arial"/>
            </a:endParaRPr>
          </a:p>
        </p:txBody>
      </p:sp>
      <p:sp>
        <p:nvSpPr>
          <p:cNvPr id="134" name="Google Shape;134;p25"/>
          <p:cNvSpPr txBox="1"/>
          <p:nvPr/>
        </p:nvSpPr>
        <p:spPr>
          <a:xfrm>
            <a:off x="1604159" y="4414759"/>
            <a:ext cx="8375110" cy="1723549"/>
          </a:xfrm>
          <a:prstGeom prst="rect">
            <a:avLst/>
          </a:prstGeom>
          <a:noFill/>
          <a:ln>
            <a:noFill/>
          </a:ln>
        </p:spPr>
        <p:txBody>
          <a:bodyPr spcFirstLastPara="1" wrap="square" lIns="0" tIns="0" rIns="0" bIns="0" anchor="t" anchorCtr="0">
            <a:spAutoFit/>
          </a:bodyPr>
          <a:lstStyle/>
          <a:p>
            <a:pPr defTabSz="1219170">
              <a:lnSpc>
                <a:spcPct val="140000"/>
              </a:lnSpc>
              <a:buClr>
                <a:srgbClr val="000000"/>
              </a:buClr>
            </a:pPr>
            <a:r>
              <a:rPr lang="en" sz="2000" b="1" kern="0" dirty="0" smtClean="0">
                <a:solidFill>
                  <a:srgbClr val="000000"/>
                </a:solidFill>
                <a:latin typeface="Poppins"/>
                <a:cs typeface="Poppins"/>
                <a:sym typeface="Poppins"/>
              </a:rPr>
              <a:t>Brittanie Evans</a:t>
            </a:r>
          </a:p>
          <a:p>
            <a:pPr defTabSz="1219170">
              <a:lnSpc>
                <a:spcPct val="140000"/>
              </a:lnSpc>
              <a:buClr>
                <a:srgbClr val="000000"/>
              </a:buClr>
            </a:pPr>
            <a:r>
              <a:rPr lang="en" sz="2000" kern="0" dirty="0" smtClean="0">
                <a:solidFill>
                  <a:srgbClr val="000000"/>
                </a:solidFill>
                <a:latin typeface="Poppins"/>
                <a:cs typeface="Poppins"/>
                <a:sym typeface="Poppins"/>
              </a:rPr>
              <a:t>Ryan White Part A Grant Coordinator</a:t>
            </a:r>
          </a:p>
          <a:p>
            <a:pPr defTabSz="1219170">
              <a:lnSpc>
                <a:spcPct val="140000"/>
              </a:lnSpc>
              <a:buClr>
                <a:srgbClr val="000000"/>
              </a:buClr>
            </a:pPr>
            <a:r>
              <a:rPr lang="en" sz="2000" kern="0" dirty="0" smtClean="0">
                <a:solidFill>
                  <a:srgbClr val="000000"/>
                </a:solidFill>
                <a:latin typeface="Poppins"/>
                <a:cs typeface="Poppins"/>
                <a:sym typeface="Poppins"/>
                <a:hlinkClick r:id="rId4"/>
              </a:rPr>
              <a:t>Bevans@ccbh.net</a:t>
            </a:r>
            <a:endParaRPr lang="en" sz="2000" kern="0" dirty="0" smtClean="0">
              <a:solidFill>
                <a:srgbClr val="000000"/>
              </a:solidFill>
              <a:latin typeface="Poppins"/>
              <a:cs typeface="Poppins"/>
              <a:sym typeface="Poppins"/>
            </a:endParaRPr>
          </a:p>
          <a:p>
            <a:pPr defTabSz="1219170">
              <a:lnSpc>
                <a:spcPct val="140000"/>
              </a:lnSpc>
              <a:buClr>
                <a:srgbClr val="000000"/>
              </a:buClr>
            </a:pPr>
            <a:r>
              <a:rPr lang="en" sz="2000" kern="0" dirty="0" smtClean="0">
                <a:solidFill>
                  <a:srgbClr val="000000"/>
                </a:solidFill>
                <a:latin typeface="Poppins"/>
                <a:cs typeface="Poppins"/>
                <a:sym typeface="Poppins"/>
              </a:rPr>
              <a:t>216-201-2001 x1316</a:t>
            </a:r>
            <a:endParaRPr sz="2000" kern="0" dirty="0">
              <a:solidFill>
                <a:srgbClr val="000000"/>
              </a:solidFill>
              <a:latin typeface="Arial"/>
              <a:cs typeface="Arial"/>
              <a:sym typeface="Arial"/>
            </a:endParaRPr>
          </a:p>
        </p:txBody>
      </p:sp>
      <p:grpSp>
        <p:nvGrpSpPr>
          <p:cNvPr id="136" name="Google Shape;136;p25"/>
          <p:cNvGrpSpPr/>
          <p:nvPr/>
        </p:nvGrpSpPr>
        <p:grpSpPr>
          <a:xfrm>
            <a:off x="907759" y="6417680"/>
            <a:ext cx="2444565" cy="332900"/>
            <a:chOff x="0" y="0"/>
            <a:chExt cx="4889131" cy="665799"/>
          </a:xfrm>
        </p:grpSpPr>
        <p:sp>
          <p:nvSpPr>
            <p:cNvPr id="137" name="Google Shape;137;p25"/>
            <p:cNvSpPr/>
            <p:nvPr/>
          </p:nvSpPr>
          <p:spPr>
            <a:xfrm>
              <a:off x="0" y="0"/>
              <a:ext cx="635428" cy="635428"/>
            </a:xfrm>
            <a:custGeom>
              <a:avLst/>
              <a:gdLst/>
              <a:ahLst/>
              <a:cxnLst/>
              <a:rect l="l" t="t" r="r" b="b"/>
              <a:pathLst>
                <a:path w="635428" h="635428" extrusionOk="0">
                  <a:moveTo>
                    <a:pt x="0" y="0"/>
                  </a:moveTo>
                  <a:lnTo>
                    <a:pt x="635428" y="0"/>
                  </a:lnTo>
                  <a:lnTo>
                    <a:pt x="635428" y="635428"/>
                  </a:lnTo>
                  <a:lnTo>
                    <a:pt x="0" y="635428"/>
                  </a:lnTo>
                  <a:lnTo>
                    <a:pt x="0" y="0"/>
                  </a:lnTo>
                  <a:close/>
                </a:path>
              </a:pathLst>
            </a:custGeom>
            <a:blipFill rotWithShape="1">
              <a:blip r:embed="rId5">
                <a:alphaModFix/>
              </a:blip>
              <a:stretch>
                <a:fillRect/>
              </a:stretch>
            </a:blipFill>
            <a:ln>
              <a:noFill/>
            </a:ln>
          </p:spPr>
        </p:sp>
        <p:sp>
          <p:nvSpPr>
            <p:cNvPr id="138" name="Google Shape;138;p25"/>
            <p:cNvSpPr txBox="1"/>
            <p:nvPr/>
          </p:nvSpPr>
          <p:spPr>
            <a:xfrm>
              <a:off x="751530" y="33702"/>
              <a:ext cx="4137601" cy="632097"/>
            </a:xfrm>
            <a:prstGeom prst="rect">
              <a:avLst/>
            </a:prstGeom>
            <a:noFill/>
            <a:ln>
              <a:noFill/>
            </a:ln>
          </p:spPr>
          <p:txBody>
            <a:bodyPr spcFirstLastPara="1" wrap="square" lIns="0" tIns="0" rIns="0" bIns="0" anchor="t" anchorCtr="0">
              <a:spAutoFit/>
            </a:bodyPr>
            <a:lstStyle/>
            <a:p>
              <a:pPr defTabSz="1219170">
                <a:lnSpc>
                  <a:spcPct val="140000"/>
                </a:lnSpc>
                <a:buClr>
                  <a:srgbClr val="000000"/>
                </a:buClr>
              </a:pPr>
              <a:r>
                <a:rPr lang="en" sz="1467" kern="0">
                  <a:solidFill>
                    <a:srgbClr val="FEFEFE"/>
                  </a:solidFill>
                  <a:latin typeface="Poppins"/>
                  <a:ea typeface="Poppins"/>
                  <a:cs typeface="Poppins"/>
                  <a:sym typeface="Poppins"/>
                </a:rPr>
                <a:t>ccbh.net</a:t>
              </a:r>
              <a:endParaRPr sz="933" kern="0">
                <a:solidFill>
                  <a:srgbClr val="000000"/>
                </a:solidFill>
                <a:latin typeface="Arial"/>
                <a:cs typeface="Arial"/>
                <a:sym typeface="Arial"/>
              </a:endParaRPr>
            </a:p>
          </p:txBody>
        </p:sp>
      </p:grpSp>
      <p:grpSp>
        <p:nvGrpSpPr>
          <p:cNvPr id="139" name="Google Shape;139;p25"/>
          <p:cNvGrpSpPr/>
          <p:nvPr/>
        </p:nvGrpSpPr>
        <p:grpSpPr>
          <a:xfrm>
            <a:off x="4537398" y="6417679"/>
            <a:ext cx="1995647" cy="349567"/>
            <a:chOff x="0" y="0"/>
            <a:chExt cx="3991292" cy="699133"/>
          </a:xfrm>
        </p:grpSpPr>
        <p:sp>
          <p:nvSpPr>
            <p:cNvPr id="140" name="Google Shape;140;p25"/>
            <p:cNvSpPr/>
            <p:nvPr/>
          </p:nvSpPr>
          <p:spPr>
            <a:xfrm>
              <a:off x="0" y="0"/>
              <a:ext cx="635428" cy="635428"/>
            </a:xfrm>
            <a:custGeom>
              <a:avLst/>
              <a:gdLst/>
              <a:ahLst/>
              <a:cxnLst/>
              <a:rect l="l" t="t" r="r" b="b"/>
              <a:pathLst>
                <a:path w="635428" h="635428" extrusionOk="0">
                  <a:moveTo>
                    <a:pt x="0" y="0"/>
                  </a:moveTo>
                  <a:lnTo>
                    <a:pt x="635428" y="0"/>
                  </a:lnTo>
                  <a:lnTo>
                    <a:pt x="635428" y="635428"/>
                  </a:lnTo>
                  <a:lnTo>
                    <a:pt x="0" y="635428"/>
                  </a:lnTo>
                  <a:lnTo>
                    <a:pt x="0" y="0"/>
                  </a:lnTo>
                  <a:close/>
                </a:path>
              </a:pathLst>
            </a:custGeom>
            <a:blipFill rotWithShape="1">
              <a:blip r:embed="rId6">
                <a:alphaModFix/>
              </a:blip>
              <a:stretch>
                <a:fillRect/>
              </a:stretch>
            </a:blipFill>
            <a:ln>
              <a:noFill/>
            </a:ln>
          </p:spPr>
        </p:sp>
        <p:sp>
          <p:nvSpPr>
            <p:cNvPr id="141" name="Google Shape;141;p25"/>
            <p:cNvSpPr txBox="1"/>
            <p:nvPr/>
          </p:nvSpPr>
          <p:spPr>
            <a:xfrm>
              <a:off x="751894" y="67036"/>
              <a:ext cx="3239398" cy="632097"/>
            </a:xfrm>
            <a:prstGeom prst="rect">
              <a:avLst/>
            </a:prstGeom>
            <a:noFill/>
            <a:ln>
              <a:noFill/>
            </a:ln>
          </p:spPr>
          <p:txBody>
            <a:bodyPr spcFirstLastPara="1" wrap="square" lIns="0" tIns="0" rIns="0" bIns="0" anchor="t" anchorCtr="0">
              <a:spAutoFit/>
            </a:bodyPr>
            <a:lstStyle/>
            <a:p>
              <a:pPr defTabSz="1219170">
                <a:lnSpc>
                  <a:spcPct val="140000"/>
                </a:lnSpc>
                <a:buClr>
                  <a:srgbClr val="000000"/>
                </a:buClr>
              </a:pPr>
              <a:r>
                <a:rPr lang="en" sz="1467" kern="0">
                  <a:solidFill>
                    <a:srgbClr val="FFFFFF"/>
                  </a:solidFill>
                  <a:latin typeface="Poppins"/>
                  <a:ea typeface="Poppins"/>
                  <a:cs typeface="Poppins"/>
                  <a:sym typeface="Poppins"/>
                </a:rPr>
                <a:t>216.201.2000</a:t>
              </a:r>
              <a:endParaRPr sz="933" kern="0">
                <a:solidFill>
                  <a:srgbClr val="000000"/>
                </a:solidFill>
                <a:latin typeface="Arial"/>
                <a:cs typeface="Arial"/>
                <a:sym typeface="Arial"/>
              </a:endParaRPr>
            </a:p>
          </p:txBody>
        </p:sp>
      </p:grpSp>
      <p:grpSp>
        <p:nvGrpSpPr>
          <p:cNvPr id="142" name="Google Shape;142;p25"/>
          <p:cNvGrpSpPr/>
          <p:nvPr/>
        </p:nvGrpSpPr>
        <p:grpSpPr>
          <a:xfrm>
            <a:off x="7718098" y="6417679"/>
            <a:ext cx="3850578" cy="332900"/>
            <a:chOff x="0" y="0"/>
            <a:chExt cx="7701156" cy="665799"/>
          </a:xfrm>
        </p:grpSpPr>
        <p:sp>
          <p:nvSpPr>
            <p:cNvPr id="143" name="Google Shape;143;p25"/>
            <p:cNvSpPr/>
            <p:nvPr/>
          </p:nvSpPr>
          <p:spPr>
            <a:xfrm>
              <a:off x="0" y="0"/>
              <a:ext cx="635428" cy="635428"/>
            </a:xfrm>
            <a:custGeom>
              <a:avLst/>
              <a:gdLst/>
              <a:ahLst/>
              <a:cxnLst/>
              <a:rect l="l" t="t" r="r" b="b"/>
              <a:pathLst>
                <a:path w="635428" h="635428" extrusionOk="0">
                  <a:moveTo>
                    <a:pt x="0" y="0"/>
                  </a:moveTo>
                  <a:lnTo>
                    <a:pt x="635428" y="0"/>
                  </a:lnTo>
                  <a:lnTo>
                    <a:pt x="635428" y="635428"/>
                  </a:lnTo>
                  <a:lnTo>
                    <a:pt x="0" y="635428"/>
                  </a:lnTo>
                  <a:lnTo>
                    <a:pt x="0" y="0"/>
                  </a:lnTo>
                  <a:close/>
                </a:path>
              </a:pathLst>
            </a:custGeom>
            <a:blipFill rotWithShape="1">
              <a:blip r:embed="rId7">
                <a:alphaModFix/>
              </a:blip>
              <a:stretch>
                <a:fillRect/>
              </a:stretch>
            </a:blipFill>
            <a:ln>
              <a:noFill/>
            </a:ln>
          </p:spPr>
        </p:sp>
        <p:sp>
          <p:nvSpPr>
            <p:cNvPr id="144" name="Google Shape;144;p25"/>
            <p:cNvSpPr txBox="1"/>
            <p:nvPr/>
          </p:nvSpPr>
          <p:spPr>
            <a:xfrm>
              <a:off x="752254" y="33702"/>
              <a:ext cx="6948902" cy="632097"/>
            </a:xfrm>
            <a:prstGeom prst="rect">
              <a:avLst/>
            </a:prstGeom>
            <a:noFill/>
            <a:ln>
              <a:noFill/>
            </a:ln>
          </p:spPr>
          <p:txBody>
            <a:bodyPr spcFirstLastPara="1" wrap="square" lIns="0" tIns="0" rIns="0" bIns="0" anchor="t" anchorCtr="0">
              <a:spAutoFit/>
            </a:bodyPr>
            <a:lstStyle/>
            <a:p>
              <a:pPr defTabSz="1219170">
                <a:lnSpc>
                  <a:spcPct val="140000"/>
                </a:lnSpc>
                <a:buClr>
                  <a:srgbClr val="000000"/>
                </a:buClr>
              </a:pPr>
              <a:r>
                <a:rPr lang="en" sz="1467" kern="0">
                  <a:solidFill>
                    <a:srgbClr val="FFFFFF"/>
                  </a:solidFill>
                  <a:latin typeface="Poppins"/>
                  <a:ea typeface="Poppins"/>
                  <a:cs typeface="Poppins"/>
                  <a:sym typeface="Poppins"/>
                </a:rPr>
                <a:t>5550 Venture Drive, Parma, OH 44130</a:t>
              </a:r>
              <a:endParaRPr sz="933" kern="0">
                <a:solidFill>
                  <a:srgbClr val="000000"/>
                </a:solidFill>
                <a:latin typeface="Arial"/>
                <a:cs typeface="Arial"/>
                <a:sym typeface="Arial"/>
              </a:endParaRPr>
            </a:p>
          </p:txBody>
        </p:sp>
      </p:grpSp>
    </p:spTree>
    <p:extLst>
      <p:ext uri="{BB962C8B-B14F-4D97-AF65-F5344CB8AC3E}">
        <p14:creationId xmlns:p14="http://schemas.microsoft.com/office/powerpoint/2010/main" val="83507757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Google Shape;308;p33"/>
          <p:cNvSpPr txBox="1"/>
          <p:nvPr/>
        </p:nvSpPr>
        <p:spPr>
          <a:xfrm>
            <a:off x="759040" y="520142"/>
            <a:ext cx="5163200" cy="802207"/>
          </a:xfrm>
          <a:prstGeom prst="rect">
            <a:avLst/>
          </a:prstGeom>
          <a:noFill/>
          <a:ln>
            <a:noFill/>
          </a:ln>
        </p:spPr>
        <p:txBody>
          <a:bodyPr spcFirstLastPara="1" wrap="square" lIns="0" tIns="0" rIns="0" bIns="0" anchor="t" anchorCtr="0">
            <a:spAutoFit/>
          </a:bodyPr>
          <a:lstStyle/>
          <a:p>
            <a:pPr>
              <a:lnSpc>
                <a:spcPct val="115001"/>
              </a:lnSpc>
            </a:pPr>
            <a:r>
              <a:rPr lang="en" sz="4533" b="1" dirty="0" smtClean="0">
                <a:solidFill>
                  <a:srgbClr val="00564A"/>
                </a:solidFill>
              </a:rPr>
              <a:t>Grant Coordinator</a:t>
            </a:r>
            <a:endParaRPr sz="933" dirty="0"/>
          </a:p>
        </p:txBody>
      </p:sp>
      <p:sp>
        <p:nvSpPr>
          <p:cNvPr id="309" name="Google Shape;309;p33"/>
          <p:cNvSpPr txBox="1"/>
          <p:nvPr/>
        </p:nvSpPr>
        <p:spPr>
          <a:xfrm>
            <a:off x="759040" y="1345690"/>
            <a:ext cx="4752765" cy="3200876"/>
          </a:xfrm>
          <a:prstGeom prst="rect">
            <a:avLst/>
          </a:prstGeom>
          <a:noFill/>
          <a:ln>
            <a:noFill/>
          </a:ln>
        </p:spPr>
        <p:txBody>
          <a:bodyPr spcFirstLastPara="1" wrap="square" lIns="0" tIns="0" rIns="0" bIns="0" anchor="t" anchorCtr="0">
            <a:spAutoFit/>
          </a:bodyPr>
          <a:lstStyle/>
          <a:p>
            <a:pPr marL="285750" indent="-285750">
              <a:buFont typeface="Arial" panose="020B0604020202020204" pitchFamily="34" charset="0"/>
              <a:buChar char="•"/>
            </a:pPr>
            <a:r>
              <a:rPr lang="en-US" sz="1600" b="1" dirty="0" err="1" smtClean="0"/>
              <a:t>CAREWare</a:t>
            </a:r>
            <a:r>
              <a:rPr lang="en-US" sz="1600" b="1" dirty="0" smtClean="0"/>
              <a:t> Lead</a:t>
            </a:r>
          </a:p>
          <a:p>
            <a:pPr marL="800100" lvl="1" indent="-342900">
              <a:buClrTx/>
              <a:buFont typeface="Arial" panose="020B0604020202020204" pitchFamily="34" charset="0"/>
              <a:buChar char="•"/>
            </a:pPr>
            <a:r>
              <a:rPr lang="en-US" sz="1600" dirty="0" smtClean="0"/>
              <a:t>Training new users</a:t>
            </a:r>
          </a:p>
          <a:p>
            <a:pPr marL="800100" lvl="1" indent="-342900">
              <a:buClrTx/>
              <a:buFont typeface="Arial" panose="020B0604020202020204" pitchFamily="34" charset="0"/>
              <a:buChar char="•"/>
            </a:pPr>
            <a:r>
              <a:rPr lang="en-US" sz="1600" dirty="0" smtClean="0"/>
              <a:t>TA requests</a:t>
            </a:r>
          </a:p>
          <a:p>
            <a:pPr marL="800100" lvl="1" indent="-342900">
              <a:buClrTx/>
              <a:buFont typeface="Arial" panose="020B0604020202020204" pitchFamily="34" charset="0"/>
              <a:buChar char="•"/>
            </a:pPr>
            <a:r>
              <a:rPr lang="en-US" sz="1600" dirty="0" smtClean="0"/>
              <a:t>Annual RSR assistance</a:t>
            </a:r>
          </a:p>
          <a:p>
            <a:pPr marL="800100" lvl="1" indent="-342900">
              <a:buClrTx/>
              <a:buFont typeface="Arial" panose="020B0604020202020204" pitchFamily="34" charset="0"/>
              <a:buChar char="•"/>
            </a:pPr>
            <a:r>
              <a:rPr lang="en-US" sz="1600" dirty="0" smtClean="0"/>
              <a:t>First point of contact for any Cleveland </a:t>
            </a:r>
            <a:r>
              <a:rPr lang="en-US" sz="1600" dirty="0" err="1" smtClean="0"/>
              <a:t>CAREWare</a:t>
            </a:r>
            <a:r>
              <a:rPr lang="en-US" sz="1600" dirty="0" smtClean="0"/>
              <a:t> issues</a:t>
            </a:r>
          </a:p>
          <a:p>
            <a:pPr marL="285750" indent="-285750">
              <a:buClrTx/>
              <a:buFont typeface="Arial" panose="020B0604020202020204" pitchFamily="34" charset="0"/>
              <a:buChar char="•"/>
            </a:pPr>
            <a:endParaRPr lang="en-US" sz="1600" b="1" dirty="0"/>
          </a:p>
          <a:p>
            <a:pPr marL="285750" indent="-285750">
              <a:buClrTx/>
              <a:buFont typeface="Arial" panose="020B0604020202020204" pitchFamily="34" charset="0"/>
              <a:buChar char="•"/>
            </a:pPr>
            <a:r>
              <a:rPr lang="en-US" sz="1600" b="1" dirty="0" smtClean="0"/>
              <a:t>Monitoring Lead</a:t>
            </a:r>
          </a:p>
          <a:p>
            <a:pPr marL="800100" lvl="1" indent="-342900">
              <a:buClrTx/>
              <a:buFont typeface="Arial" panose="020B0604020202020204" pitchFamily="34" charset="0"/>
              <a:buChar char="•"/>
            </a:pPr>
            <a:r>
              <a:rPr lang="en-US" sz="1600" dirty="0" smtClean="0"/>
              <a:t>Annual site visit at each agency to monitor services provided in the previous fiscal year</a:t>
            </a:r>
          </a:p>
          <a:p>
            <a:pPr marL="800100" lvl="1" indent="-342900">
              <a:buClrTx/>
              <a:buFont typeface="Arial" panose="020B0604020202020204" pitchFamily="34" charset="0"/>
              <a:buChar char="•"/>
            </a:pPr>
            <a:r>
              <a:rPr lang="en-US" sz="1600" dirty="0" smtClean="0"/>
              <a:t>Ensuring eligibility requirements are met</a:t>
            </a:r>
          </a:p>
          <a:p>
            <a:pPr marL="800100" lvl="1" indent="-342900">
              <a:buClrTx/>
              <a:buFont typeface="Arial" panose="020B0604020202020204" pitchFamily="34" charset="0"/>
              <a:buChar char="•"/>
            </a:pPr>
            <a:endParaRPr lang="en-US" sz="1600" dirty="0"/>
          </a:p>
          <a:p>
            <a:pPr marL="342900" indent="-342900">
              <a:buFont typeface="Arial" panose="020B0604020202020204" pitchFamily="34" charset="0"/>
              <a:buChar char="•"/>
            </a:pPr>
            <a:r>
              <a:rPr lang="en-US" sz="1600" b="1" dirty="0" smtClean="0"/>
              <a:t>Social Media</a:t>
            </a:r>
            <a:endParaRPr lang="en-US" sz="1600" b="1" dirty="0"/>
          </a:p>
        </p:txBody>
      </p:sp>
      <p:sp>
        <p:nvSpPr>
          <p:cNvPr id="310" name="Google Shape;310;p33"/>
          <p:cNvSpPr/>
          <p:nvPr/>
        </p:nvSpPr>
        <p:spPr>
          <a:xfrm>
            <a:off x="10978290" y="5807069"/>
            <a:ext cx="907565" cy="773315"/>
          </a:xfrm>
          <a:custGeom>
            <a:avLst/>
            <a:gdLst/>
            <a:ahLst/>
            <a:cxnLst/>
            <a:rect l="l" t="t" r="r" b="b"/>
            <a:pathLst>
              <a:path w="1361347" h="1159971" extrusionOk="0">
                <a:moveTo>
                  <a:pt x="0" y="0"/>
                </a:moveTo>
                <a:lnTo>
                  <a:pt x="1361347" y="0"/>
                </a:lnTo>
                <a:lnTo>
                  <a:pt x="1361347" y="1159971"/>
                </a:lnTo>
                <a:lnTo>
                  <a:pt x="0" y="1159971"/>
                </a:lnTo>
                <a:lnTo>
                  <a:pt x="0" y="0"/>
                </a:lnTo>
                <a:close/>
              </a:path>
            </a:pathLst>
          </a:custGeom>
          <a:blipFill rotWithShape="1">
            <a:blip r:embed="rId3">
              <a:alphaModFix/>
            </a:blip>
            <a:stretch>
              <a:fillRect r="-410464" b="-40890"/>
            </a:stretch>
          </a:blipFill>
          <a:ln>
            <a:noFill/>
          </a:ln>
        </p:spPr>
      </p:sp>
      <p:grpSp>
        <p:nvGrpSpPr>
          <p:cNvPr id="311" name="Google Shape;311;p33"/>
          <p:cNvGrpSpPr/>
          <p:nvPr/>
        </p:nvGrpSpPr>
        <p:grpSpPr>
          <a:xfrm rot="10800000">
            <a:off x="-707543" y="6357710"/>
            <a:ext cx="8363840" cy="645423"/>
            <a:chOff x="0" y="-38100"/>
            <a:chExt cx="1770050" cy="255000"/>
          </a:xfrm>
        </p:grpSpPr>
        <p:sp>
          <p:nvSpPr>
            <p:cNvPr id="312" name="Google Shape;312;p33"/>
            <p:cNvSpPr/>
            <p:nvPr/>
          </p:nvSpPr>
          <p:spPr>
            <a:xfrm>
              <a:off x="0" y="0"/>
              <a:ext cx="1770050" cy="216889"/>
            </a:xfrm>
            <a:custGeom>
              <a:avLst/>
              <a:gdLst/>
              <a:ahLst/>
              <a:cxnLst/>
              <a:rect l="l" t="t" r="r" b="b"/>
              <a:pathLst>
                <a:path w="1770050" h="216889" extrusionOk="0">
                  <a:moveTo>
                    <a:pt x="108444" y="0"/>
                  </a:moveTo>
                  <a:lnTo>
                    <a:pt x="1661606" y="0"/>
                  </a:lnTo>
                  <a:cubicBezTo>
                    <a:pt x="1690367" y="0"/>
                    <a:pt x="1717951" y="11425"/>
                    <a:pt x="1738288" y="31763"/>
                  </a:cubicBezTo>
                  <a:cubicBezTo>
                    <a:pt x="1758625" y="52100"/>
                    <a:pt x="1770050" y="79683"/>
                    <a:pt x="1770050" y="108444"/>
                  </a:cubicBezTo>
                  <a:lnTo>
                    <a:pt x="1770050" y="108444"/>
                  </a:lnTo>
                  <a:cubicBezTo>
                    <a:pt x="1770050" y="137206"/>
                    <a:pt x="1758625" y="164789"/>
                    <a:pt x="1738288" y="185126"/>
                  </a:cubicBezTo>
                  <a:cubicBezTo>
                    <a:pt x="1717951" y="205463"/>
                    <a:pt x="1690367" y="216889"/>
                    <a:pt x="1661606" y="216889"/>
                  </a:cubicBezTo>
                  <a:lnTo>
                    <a:pt x="108444" y="216889"/>
                  </a:lnTo>
                  <a:cubicBezTo>
                    <a:pt x="79683" y="216889"/>
                    <a:pt x="52100" y="205463"/>
                    <a:pt x="31763" y="185126"/>
                  </a:cubicBezTo>
                  <a:cubicBezTo>
                    <a:pt x="11425" y="164789"/>
                    <a:pt x="0" y="137206"/>
                    <a:pt x="0" y="108444"/>
                  </a:cubicBezTo>
                  <a:lnTo>
                    <a:pt x="0" y="108444"/>
                  </a:lnTo>
                  <a:cubicBezTo>
                    <a:pt x="0" y="79683"/>
                    <a:pt x="11425" y="52100"/>
                    <a:pt x="31763" y="31763"/>
                  </a:cubicBezTo>
                  <a:cubicBezTo>
                    <a:pt x="52100" y="11425"/>
                    <a:pt x="79683" y="0"/>
                    <a:pt x="108444" y="0"/>
                  </a:cubicBezTo>
                  <a:close/>
                </a:path>
              </a:pathLst>
            </a:custGeom>
            <a:gradFill>
              <a:gsLst>
                <a:gs pos="0">
                  <a:srgbClr val="02554C">
                    <a:alpha val="69803"/>
                  </a:srgbClr>
                </a:gs>
                <a:gs pos="50000">
                  <a:srgbClr val="00554A">
                    <a:alpha val="16470"/>
                  </a:srgbClr>
                </a:gs>
                <a:gs pos="100000">
                  <a:srgbClr val="0F554D">
                    <a:alpha val="0"/>
                  </a:srgbClr>
                </a:gs>
              </a:gsLst>
              <a:lin ang="0" scaled="0"/>
            </a:gradFill>
            <a:ln>
              <a:noFill/>
            </a:ln>
          </p:spPr>
          <p:txBody>
            <a:bodyPr spcFirstLastPara="1" wrap="square" lIns="60967" tIns="60967" rIns="60967" bIns="60967" anchor="ctr" anchorCtr="0">
              <a:noAutofit/>
            </a:bodyPr>
            <a:lstStyle/>
            <a:p>
              <a:endParaRPr sz="2400"/>
            </a:p>
          </p:txBody>
        </p:sp>
        <p:sp>
          <p:nvSpPr>
            <p:cNvPr id="313" name="Google Shape;313;p33"/>
            <p:cNvSpPr txBox="1"/>
            <p:nvPr/>
          </p:nvSpPr>
          <p:spPr>
            <a:xfrm>
              <a:off x="0" y="-38100"/>
              <a:ext cx="1770000" cy="255000"/>
            </a:xfrm>
            <a:prstGeom prst="rect">
              <a:avLst/>
            </a:prstGeom>
            <a:noFill/>
            <a:ln>
              <a:noFill/>
            </a:ln>
          </p:spPr>
          <p:txBody>
            <a:bodyPr spcFirstLastPara="1" wrap="square" lIns="33867" tIns="33867" rIns="33867" bIns="33867" anchor="ctr" anchorCtr="0">
              <a:noAutofit/>
            </a:bodyPr>
            <a:lstStyle/>
            <a:p>
              <a:pPr algn="ctr">
                <a:lnSpc>
                  <a:spcPct val="147722"/>
                </a:lnSpc>
              </a:pPr>
              <a:endParaRPr sz="1200">
                <a:solidFill>
                  <a:schemeClr val="dk1"/>
                </a:solidFill>
                <a:latin typeface="Calibri"/>
                <a:ea typeface="Calibri"/>
                <a:cs typeface="Calibri"/>
                <a:sym typeface="Calibri"/>
              </a:endParaRPr>
            </a:p>
          </p:txBody>
        </p:sp>
      </p:grpSp>
      <p:sp>
        <p:nvSpPr>
          <p:cNvPr id="8" name="Google Shape;309;p33"/>
          <p:cNvSpPr txBox="1"/>
          <p:nvPr/>
        </p:nvSpPr>
        <p:spPr>
          <a:xfrm>
            <a:off x="6099872" y="1345690"/>
            <a:ext cx="4752765" cy="3200876"/>
          </a:xfrm>
          <a:prstGeom prst="rect">
            <a:avLst/>
          </a:prstGeom>
          <a:noFill/>
          <a:ln>
            <a:noFill/>
          </a:ln>
        </p:spPr>
        <p:txBody>
          <a:bodyPr spcFirstLastPara="1" wrap="square" lIns="0" tIns="0" rIns="0" bIns="0" anchor="t" anchorCtr="0">
            <a:spAutoFit/>
          </a:bodyPr>
          <a:lstStyle/>
          <a:p>
            <a:pPr marL="285750" indent="-285750">
              <a:buFont typeface="Arial" panose="020B0604020202020204" pitchFamily="34" charset="0"/>
              <a:buChar char="•"/>
            </a:pPr>
            <a:r>
              <a:rPr lang="en-US" sz="1600" b="1" dirty="0" smtClean="0">
                <a:solidFill>
                  <a:schemeClr val="tx1"/>
                </a:solidFill>
              </a:rPr>
              <a:t>Medical Case Manager Network</a:t>
            </a:r>
          </a:p>
          <a:p>
            <a:pPr marL="742950" lvl="1" indent="-285750">
              <a:buClrTx/>
              <a:buFont typeface="Arial" panose="020B0604020202020204" pitchFamily="34" charset="0"/>
              <a:buChar char="•"/>
            </a:pPr>
            <a:r>
              <a:rPr lang="en-US" sz="1600" dirty="0"/>
              <a:t>Organizing quarterly meetings </a:t>
            </a:r>
            <a:endParaRPr lang="en-US" sz="1600" dirty="0" smtClean="0"/>
          </a:p>
          <a:p>
            <a:pPr lvl="1">
              <a:buClrTx/>
            </a:pPr>
            <a:endParaRPr lang="en-US" sz="1600" dirty="0"/>
          </a:p>
          <a:p>
            <a:pPr marL="285750" indent="-285750">
              <a:buFont typeface="Arial" panose="020B0604020202020204" pitchFamily="34" charset="0"/>
              <a:buChar char="•"/>
            </a:pPr>
            <a:r>
              <a:rPr lang="en-US" sz="1600" b="1" dirty="0" smtClean="0">
                <a:solidFill>
                  <a:schemeClr val="tx1"/>
                </a:solidFill>
              </a:rPr>
              <a:t>Bi-Weekly Info Share</a:t>
            </a:r>
          </a:p>
          <a:p>
            <a:pPr marL="742950" lvl="1" indent="-285750">
              <a:buClrTx/>
              <a:buFont typeface="Arial" panose="020B0604020202020204" pitchFamily="34" charset="0"/>
              <a:buChar char="•"/>
            </a:pPr>
            <a:r>
              <a:rPr lang="en-US" sz="1600" dirty="0"/>
              <a:t>Bi-Weekly email sent to the HIV services network with trainings, events, and/or resources available to consumers and </a:t>
            </a:r>
            <a:r>
              <a:rPr lang="en-US" sz="1600" dirty="0" smtClean="0"/>
              <a:t>providers</a:t>
            </a:r>
          </a:p>
          <a:p>
            <a:pPr lvl="1">
              <a:buClrTx/>
            </a:pPr>
            <a:endParaRPr lang="en-US" sz="1600" dirty="0"/>
          </a:p>
          <a:p>
            <a:pPr marL="285750" indent="-285750">
              <a:buClrTx/>
              <a:buFont typeface="Arial" panose="020B0604020202020204" pitchFamily="34" charset="0"/>
              <a:buChar char="•"/>
            </a:pPr>
            <a:r>
              <a:rPr lang="en-US" sz="1600" b="1" dirty="0" smtClean="0">
                <a:solidFill>
                  <a:schemeClr val="tx1"/>
                </a:solidFill>
              </a:rPr>
              <a:t>CCBH Ryan White website updates</a:t>
            </a:r>
          </a:p>
          <a:p>
            <a:pPr marL="742950" lvl="1" indent="-285750">
              <a:buClrTx/>
              <a:buFont typeface="Arial" panose="020B0604020202020204" pitchFamily="34" charset="0"/>
              <a:buChar char="•"/>
            </a:pPr>
            <a:r>
              <a:rPr lang="en-US" sz="1600" dirty="0"/>
              <a:t>Ensuring provider resources are up-to-date</a:t>
            </a:r>
          </a:p>
          <a:p>
            <a:pPr lvl="1">
              <a:buClrTx/>
            </a:pPr>
            <a:endParaRPr lang="en-US" sz="1600" dirty="0" smtClean="0"/>
          </a:p>
          <a:p>
            <a:pPr marL="285750" indent="-285750">
              <a:buFont typeface="Arial" panose="020B0604020202020204" pitchFamily="34" charset="0"/>
              <a:buChar char="•"/>
            </a:pPr>
            <a:r>
              <a:rPr lang="en-US" sz="1600" b="1" dirty="0" smtClean="0"/>
              <a:t>Planning Council Support</a:t>
            </a:r>
            <a:endParaRPr lang="en-US" sz="1600" b="1" dirty="0"/>
          </a:p>
        </p:txBody>
      </p:sp>
    </p:spTree>
    <p:extLst>
      <p:ext uri="{BB962C8B-B14F-4D97-AF65-F5344CB8AC3E}">
        <p14:creationId xmlns:p14="http://schemas.microsoft.com/office/powerpoint/2010/main" val="130532573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Google Shape;308;p33"/>
          <p:cNvSpPr txBox="1"/>
          <p:nvPr/>
        </p:nvSpPr>
        <p:spPr>
          <a:xfrm>
            <a:off x="759040" y="520142"/>
            <a:ext cx="9141098" cy="802207"/>
          </a:xfrm>
          <a:prstGeom prst="rect">
            <a:avLst/>
          </a:prstGeom>
          <a:noFill/>
          <a:ln>
            <a:noFill/>
          </a:ln>
        </p:spPr>
        <p:txBody>
          <a:bodyPr spcFirstLastPara="1" wrap="square" lIns="0" tIns="0" rIns="0" bIns="0" anchor="t" anchorCtr="0">
            <a:spAutoFit/>
          </a:bodyPr>
          <a:lstStyle/>
          <a:p>
            <a:pPr>
              <a:lnSpc>
                <a:spcPct val="115001"/>
              </a:lnSpc>
            </a:pPr>
            <a:r>
              <a:rPr lang="en" sz="4533" b="1" dirty="0" smtClean="0">
                <a:solidFill>
                  <a:srgbClr val="00564A"/>
                </a:solidFill>
              </a:rPr>
              <a:t>CAREWare Data</a:t>
            </a:r>
            <a:endParaRPr sz="933" dirty="0"/>
          </a:p>
        </p:txBody>
      </p:sp>
      <p:sp>
        <p:nvSpPr>
          <p:cNvPr id="309" name="Google Shape;309;p33"/>
          <p:cNvSpPr txBox="1"/>
          <p:nvPr/>
        </p:nvSpPr>
        <p:spPr>
          <a:xfrm>
            <a:off x="759040" y="1322349"/>
            <a:ext cx="6599149" cy="2954655"/>
          </a:xfrm>
          <a:prstGeom prst="rect">
            <a:avLst/>
          </a:prstGeom>
          <a:noFill/>
          <a:ln>
            <a:noFill/>
          </a:ln>
        </p:spPr>
        <p:txBody>
          <a:bodyPr spcFirstLastPara="1" wrap="square" lIns="0" tIns="0" rIns="0" bIns="0" anchor="t" anchorCtr="0">
            <a:spAutoFit/>
          </a:bodyPr>
          <a:lstStyle/>
          <a:p>
            <a:pPr marL="285750" indent="-285750">
              <a:buFont typeface="Arial" panose="020B0604020202020204" pitchFamily="34" charset="0"/>
              <a:buChar char="•"/>
            </a:pPr>
            <a:r>
              <a:rPr lang="en-US" sz="1600" dirty="0" smtClean="0">
                <a:solidFill>
                  <a:schemeClr val="tx1"/>
                </a:solidFill>
              </a:rPr>
              <a:t>Enter services and correct data deficiencies monthly</a:t>
            </a:r>
          </a:p>
          <a:p>
            <a:endParaRPr lang="en-US" sz="1600" dirty="0" smtClean="0">
              <a:solidFill>
                <a:schemeClr val="tx1"/>
              </a:solidFill>
            </a:endParaRPr>
          </a:p>
          <a:p>
            <a:pPr marL="285750" indent="-285750">
              <a:buFont typeface="Arial" panose="020B0604020202020204" pitchFamily="34" charset="0"/>
              <a:buChar char="•"/>
            </a:pPr>
            <a:r>
              <a:rPr lang="en-US" sz="1600" dirty="0" smtClean="0">
                <a:solidFill>
                  <a:schemeClr val="tx1"/>
                </a:solidFill>
              </a:rPr>
              <a:t>Refer to the </a:t>
            </a:r>
            <a:r>
              <a:rPr lang="en-US" sz="1600" dirty="0" err="1" smtClean="0">
                <a:solidFill>
                  <a:schemeClr val="tx1"/>
                </a:solidFill>
              </a:rPr>
              <a:t>CAREWare</a:t>
            </a:r>
            <a:r>
              <a:rPr lang="en-US" sz="1600" dirty="0" smtClean="0">
                <a:solidFill>
                  <a:schemeClr val="tx1"/>
                </a:solidFill>
              </a:rPr>
              <a:t> Manual to resolve issues </a:t>
            </a:r>
          </a:p>
          <a:p>
            <a:endParaRPr lang="en-US" sz="1600" dirty="0" smtClean="0">
              <a:solidFill>
                <a:schemeClr val="tx1"/>
              </a:solidFill>
            </a:endParaRPr>
          </a:p>
          <a:p>
            <a:pPr marL="285750" indent="-285750">
              <a:buFont typeface="Arial" panose="020B0604020202020204" pitchFamily="34" charset="0"/>
              <a:buChar char="•"/>
            </a:pPr>
            <a:r>
              <a:rPr lang="en-US" sz="1600" dirty="0" smtClean="0">
                <a:solidFill>
                  <a:schemeClr val="tx1"/>
                </a:solidFill>
              </a:rPr>
              <a:t>Program lead should monitor time and effort between budgets and </a:t>
            </a:r>
            <a:r>
              <a:rPr lang="en-US" sz="1600" dirty="0" err="1" smtClean="0">
                <a:solidFill>
                  <a:schemeClr val="tx1"/>
                </a:solidFill>
              </a:rPr>
              <a:t>CAREWare</a:t>
            </a:r>
            <a:r>
              <a:rPr lang="en-US" sz="1600" dirty="0" smtClean="0">
                <a:solidFill>
                  <a:schemeClr val="tx1"/>
                </a:solidFill>
              </a:rPr>
              <a:t> units</a:t>
            </a:r>
          </a:p>
          <a:p>
            <a:endParaRPr lang="en-US" sz="1600" dirty="0" smtClean="0">
              <a:solidFill>
                <a:schemeClr val="tx1"/>
              </a:solidFill>
            </a:endParaRPr>
          </a:p>
          <a:p>
            <a:pPr marL="285750" indent="-285750">
              <a:buFont typeface="Arial" panose="020B0604020202020204" pitchFamily="34" charset="0"/>
              <a:buChar char="•"/>
            </a:pPr>
            <a:r>
              <a:rPr lang="en-US" sz="1600" dirty="0" smtClean="0">
                <a:solidFill>
                  <a:schemeClr val="tx1"/>
                </a:solidFill>
              </a:rPr>
              <a:t>Ryan White Services Report (RSR) – annual client level data report submitted to HRSA</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smtClean="0"/>
              <a:t>I am the first point of contact for any </a:t>
            </a:r>
            <a:r>
              <a:rPr lang="en-US" sz="1600" dirty="0" err="1" smtClean="0"/>
              <a:t>CAREWare</a:t>
            </a:r>
            <a:r>
              <a:rPr lang="en-US" sz="1600" dirty="0" smtClean="0"/>
              <a:t> issues. Email (with screenshots) is usually the best way to reach me. </a:t>
            </a:r>
            <a:endParaRPr sz="933" dirty="0"/>
          </a:p>
        </p:txBody>
      </p:sp>
      <p:sp>
        <p:nvSpPr>
          <p:cNvPr id="310" name="Google Shape;310;p33"/>
          <p:cNvSpPr/>
          <p:nvPr/>
        </p:nvSpPr>
        <p:spPr>
          <a:xfrm>
            <a:off x="10978290" y="5807069"/>
            <a:ext cx="907565" cy="773315"/>
          </a:xfrm>
          <a:custGeom>
            <a:avLst/>
            <a:gdLst/>
            <a:ahLst/>
            <a:cxnLst/>
            <a:rect l="l" t="t" r="r" b="b"/>
            <a:pathLst>
              <a:path w="1361347" h="1159971" extrusionOk="0">
                <a:moveTo>
                  <a:pt x="0" y="0"/>
                </a:moveTo>
                <a:lnTo>
                  <a:pt x="1361347" y="0"/>
                </a:lnTo>
                <a:lnTo>
                  <a:pt x="1361347" y="1159971"/>
                </a:lnTo>
                <a:lnTo>
                  <a:pt x="0" y="1159971"/>
                </a:lnTo>
                <a:lnTo>
                  <a:pt x="0" y="0"/>
                </a:lnTo>
                <a:close/>
              </a:path>
            </a:pathLst>
          </a:custGeom>
          <a:blipFill rotWithShape="1">
            <a:blip r:embed="rId3">
              <a:alphaModFix/>
            </a:blip>
            <a:stretch>
              <a:fillRect r="-410464" b="-40890"/>
            </a:stretch>
          </a:blipFill>
          <a:ln>
            <a:noFill/>
          </a:ln>
        </p:spPr>
      </p:sp>
      <p:grpSp>
        <p:nvGrpSpPr>
          <p:cNvPr id="311" name="Google Shape;311;p33"/>
          <p:cNvGrpSpPr/>
          <p:nvPr/>
        </p:nvGrpSpPr>
        <p:grpSpPr>
          <a:xfrm rot="10800000">
            <a:off x="-707543" y="6357710"/>
            <a:ext cx="8363840" cy="645423"/>
            <a:chOff x="0" y="-38100"/>
            <a:chExt cx="1770050" cy="255000"/>
          </a:xfrm>
        </p:grpSpPr>
        <p:sp>
          <p:nvSpPr>
            <p:cNvPr id="312" name="Google Shape;312;p33"/>
            <p:cNvSpPr/>
            <p:nvPr/>
          </p:nvSpPr>
          <p:spPr>
            <a:xfrm>
              <a:off x="0" y="0"/>
              <a:ext cx="1770050" cy="216889"/>
            </a:xfrm>
            <a:custGeom>
              <a:avLst/>
              <a:gdLst/>
              <a:ahLst/>
              <a:cxnLst/>
              <a:rect l="l" t="t" r="r" b="b"/>
              <a:pathLst>
                <a:path w="1770050" h="216889" extrusionOk="0">
                  <a:moveTo>
                    <a:pt x="108444" y="0"/>
                  </a:moveTo>
                  <a:lnTo>
                    <a:pt x="1661606" y="0"/>
                  </a:lnTo>
                  <a:cubicBezTo>
                    <a:pt x="1690367" y="0"/>
                    <a:pt x="1717951" y="11425"/>
                    <a:pt x="1738288" y="31763"/>
                  </a:cubicBezTo>
                  <a:cubicBezTo>
                    <a:pt x="1758625" y="52100"/>
                    <a:pt x="1770050" y="79683"/>
                    <a:pt x="1770050" y="108444"/>
                  </a:cubicBezTo>
                  <a:lnTo>
                    <a:pt x="1770050" y="108444"/>
                  </a:lnTo>
                  <a:cubicBezTo>
                    <a:pt x="1770050" y="137206"/>
                    <a:pt x="1758625" y="164789"/>
                    <a:pt x="1738288" y="185126"/>
                  </a:cubicBezTo>
                  <a:cubicBezTo>
                    <a:pt x="1717951" y="205463"/>
                    <a:pt x="1690367" y="216889"/>
                    <a:pt x="1661606" y="216889"/>
                  </a:cubicBezTo>
                  <a:lnTo>
                    <a:pt x="108444" y="216889"/>
                  </a:lnTo>
                  <a:cubicBezTo>
                    <a:pt x="79683" y="216889"/>
                    <a:pt x="52100" y="205463"/>
                    <a:pt x="31763" y="185126"/>
                  </a:cubicBezTo>
                  <a:cubicBezTo>
                    <a:pt x="11425" y="164789"/>
                    <a:pt x="0" y="137206"/>
                    <a:pt x="0" y="108444"/>
                  </a:cubicBezTo>
                  <a:lnTo>
                    <a:pt x="0" y="108444"/>
                  </a:lnTo>
                  <a:cubicBezTo>
                    <a:pt x="0" y="79683"/>
                    <a:pt x="11425" y="52100"/>
                    <a:pt x="31763" y="31763"/>
                  </a:cubicBezTo>
                  <a:cubicBezTo>
                    <a:pt x="52100" y="11425"/>
                    <a:pt x="79683" y="0"/>
                    <a:pt x="108444" y="0"/>
                  </a:cubicBezTo>
                  <a:close/>
                </a:path>
              </a:pathLst>
            </a:custGeom>
            <a:gradFill>
              <a:gsLst>
                <a:gs pos="0">
                  <a:srgbClr val="02554C">
                    <a:alpha val="69803"/>
                  </a:srgbClr>
                </a:gs>
                <a:gs pos="50000">
                  <a:srgbClr val="00554A">
                    <a:alpha val="16470"/>
                  </a:srgbClr>
                </a:gs>
                <a:gs pos="100000">
                  <a:srgbClr val="0F554D">
                    <a:alpha val="0"/>
                  </a:srgbClr>
                </a:gs>
              </a:gsLst>
              <a:lin ang="0" scaled="0"/>
            </a:gradFill>
            <a:ln>
              <a:noFill/>
            </a:ln>
          </p:spPr>
          <p:txBody>
            <a:bodyPr spcFirstLastPara="1" wrap="square" lIns="60967" tIns="60967" rIns="60967" bIns="60967" anchor="ctr" anchorCtr="0">
              <a:noAutofit/>
            </a:bodyPr>
            <a:lstStyle/>
            <a:p>
              <a:endParaRPr sz="2400"/>
            </a:p>
          </p:txBody>
        </p:sp>
        <p:sp>
          <p:nvSpPr>
            <p:cNvPr id="313" name="Google Shape;313;p33"/>
            <p:cNvSpPr txBox="1"/>
            <p:nvPr/>
          </p:nvSpPr>
          <p:spPr>
            <a:xfrm>
              <a:off x="0" y="-38100"/>
              <a:ext cx="1770000" cy="255000"/>
            </a:xfrm>
            <a:prstGeom prst="rect">
              <a:avLst/>
            </a:prstGeom>
            <a:noFill/>
            <a:ln>
              <a:noFill/>
            </a:ln>
          </p:spPr>
          <p:txBody>
            <a:bodyPr spcFirstLastPara="1" wrap="square" lIns="33867" tIns="33867" rIns="33867" bIns="33867" anchor="ctr" anchorCtr="0">
              <a:noAutofit/>
            </a:bodyPr>
            <a:lstStyle/>
            <a:p>
              <a:pPr algn="ctr">
                <a:lnSpc>
                  <a:spcPct val="147722"/>
                </a:lnSpc>
              </a:pPr>
              <a:endParaRPr sz="1200">
                <a:solidFill>
                  <a:schemeClr val="dk1"/>
                </a:solidFill>
                <a:latin typeface="Calibri"/>
                <a:ea typeface="Calibri"/>
                <a:cs typeface="Calibri"/>
                <a:sym typeface="Calibri"/>
              </a:endParaRPr>
            </a:p>
          </p:txBody>
        </p:sp>
      </p:gr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56297" y="1083202"/>
            <a:ext cx="3556813" cy="4639706"/>
          </a:xfrm>
          <a:prstGeom prst="rect">
            <a:avLst/>
          </a:prstGeom>
          <a:ln w="9525">
            <a:solidFill>
              <a:schemeClr val="tx1"/>
            </a:solidFill>
          </a:ln>
        </p:spPr>
      </p:pic>
    </p:spTree>
    <p:extLst>
      <p:ext uri="{BB962C8B-B14F-4D97-AF65-F5344CB8AC3E}">
        <p14:creationId xmlns:p14="http://schemas.microsoft.com/office/powerpoint/2010/main" val="180704289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Google Shape;308;p33"/>
          <p:cNvSpPr txBox="1"/>
          <p:nvPr/>
        </p:nvSpPr>
        <p:spPr>
          <a:xfrm>
            <a:off x="759040" y="520142"/>
            <a:ext cx="5163200" cy="802207"/>
          </a:xfrm>
          <a:prstGeom prst="rect">
            <a:avLst/>
          </a:prstGeom>
          <a:noFill/>
          <a:ln>
            <a:noFill/>
          </a:ln>
        </p:spPr>
        <p:txBody>
          <a:bodyPr spcFirstLastPara="1" wrap="square" lIns="0" tIns="0" rIns="0" bIns="0" anchor="t" anchorCtr="0">
            <a:spAutoFit/>
          </a:bodyPr>
          <a:lstStyle/>
          <a:p>
            <a:pPr>
              <a:lnSpc>
                <a:spcPct val="115001"/>
              </a:lnSpc>
            </a:pPr>
            <a:r>
              <a:rPr lang="en" sz="4533" b="1" dirty="0" smtClean="0">
                <a:solidFill>
                  <a:srgbClr val="00564A"/>
                </a:solidFill>
              </a:rPr>
              <a:t>Eligibility</a:t>
            </a:r>
            <a:endParaRPr sz="933" dirty="0"/>
          </a:p>
        </p:txBody>
      </p:sp>
      <p:sp>
        <p:nvSpPr>
          <p:cNvPr id="309" name="Google Shape;309;p33"/>
          <p:cNvSpPr txBox="1"/>
          <p:nvPr/>
        </p:nvSpPr>
        <p:spPr>
          <a:xfrm>
            <a:off x="759040" y="1364823"/>
            <a:ext cx="5720891" cy="3693319"/>
          </a:xfrm>
          <a:prstGeom prst="rect">
            <a:avLst/>
          </a:prstGeom>
          <a:noFill/>
          <a:ln>
            <a:noFill/>
          </a:ln>
        </p:spPr>
        <p:txBody>
          <a:bodyPr spcFirstLastPara="1" wrap="square" lIns="0" tIns="0" rIns="0" bIns="0" anchor="t" anchorCtr="0">
            <a:spAutoFit/>
          </a:bodyPr>
          <a:lstStyle/>
          <a:p>
            <a:pPr marL="742950" lvl="1" indent="-285750">
              <a:buClrTx/>
              <a:buFont typeface="Arial" panose="020B0604020202020204" pitchFamily="34" charset="0"/>
              <a:buChar char="•"/>
            </a:pPr>
            <a:r>
              <a:rPr lang="en-US" sz="1600" dirty="0" smtClean="0"/>
              <a:t>Ryan White Part A eligibility policies should align with HRSA/ Cleveland TGA guidance </a:t>
            </a:r>
          </a:p>
          <a:p>
            <a:pPr lvl="1">
              <a:buClrTx/>
            </a:pPr>
            <a:endParaRPr lang="en-US" sz="1600" dirty="0" smtClean="0"/>
          </a:p>
          <a:p>
            <a:pPr marL="742950" lvl="1" indent="-285750">
              <a:buClrTx/>
              <a:buFont typeface="Arial" panose="020B0604020202020204" pitchFamily="34" charset="0"/>
              <a:buChar char="•"/>
            </a:pPr>
            <a:r>
              <a:rPr lang="en-US" sz="1600" dirty="0"/>
              <a:t>U</a:t>
            </a:r>
            <a:r>
              <a:rPr lang="en-US" sz="1600" dirty="0" smtClean="0"/>
              <a:t>pload eligibility documents to </a:t>
            </a:r>
            <a:r>
              <a:rPr lang="en-US" sz="1600" dirty="0" err="1" smtClean="0"/>
              <a:t>CAREWare</a:t>
            </a:r>
            <a:r>
              <a:rPr lang="en-US" sz="1600" dirty="0" smtClean="0"/>
              <a:t> within 3 business days</a:t>
            </a:r>
          </a:p>
          <a:p>
            <a:pPr lvl="1">
              <a:buClrTx/>
            </a:pPr>
            <a:endParaRPr lang="en-US" sz="1600" dirty="0"/>
          </a:p>
          <a:p>
            <a:pPr marL="742950" lvl="1" indent="-285750">
              <a:buClrTx/>
              <a:buFont typeface="Arial" panose="020B0604020202020204" pitchFamily="34" charset="0"/>
              <a:buChar char="•"/>
            </a:pPr>
            <a:r>
              <a:rPr lang="en-US" sz="1600" dirty="0" smtClean="0"/>
              <a:t>Ensure eligibility is up-to-date before providing services</a:t>
            </a:r>
          </a:p>
          <a:p>
            <a:pPr marL="742950" lvl="1" indent="-285750">
              <a:buClrTx/>
              <a:buFont typeface="Arial" panose="020B0604020202020204" pitchFamily="34" charset="0"/>
              <a:buChar char="•"/>
            </a:pPr>
            <a:endParaRPr lang="en-US" sz="1600" dirty="0"/>
          </a:p>
          <a:p>
            <a:pPr marL="742950" lvl="1" indent="-285750">
              <a:buClrTx/>
              <a:buFont typeface="Arial" panose="020B0604020202020204" pitchFamily="34" charset="0"/>
              <a:buChar char="•"/>
            </a:pPr>
            <a:r>
              <a:rPr lang="en-US" sz="1600" dirty="0" smtClean="0"/>
              <a:t>Self-attestation statements should be used as a last resort. </a:t>
            </a:r>
          </a:p>
          <a:p>
            <a:pPr marL="742950" lvl="1" indent="-285750">
              <a:buClrTx/>
              <a:buFont typeface="Arial" panose="020B0604020202020204" pitchFamily="34" charset="0"/>
              <a:buChar char="•"/>
            </a:pPr>
            <a:endParaRPr lang="en-US" sz="1600" dirty="0"/>
          </a:p>
          <a:p>
            <a:pPr marL="742950" lvl="1" indent="-285750">
              <a:buClrTx/>
              <a:buFont typeface="Arial" panose="020B0604020202020204" pitchFamily="34" charset="0"/>
              <a:buChar char="•"/>
            </a:pPr>
            <a:r>
              <a:rPr lang="en-US" sz="1600" b="1" dirty="0" smtClean="0"/>
              <a:t>New for FY26: The standard attestation form from CCBH should be used for no income, no insurance, or residency. </a:t>
            </a:r>
            <a:r>
              <a:rPr lang="en-US" sz="1600" dirty="0" smtClean="0"/>
              <a:t>This form will be available on the FY26 flash drive.  </a:t>
            </a:r>
          </a:p>
        </p:txBody>
      </p:sp>
      <p:grpSp>
        <p:nvGrpSpPr>
          <p:cNvPr id="311" name="Google Shape;311;p33"/>
          <p:cNvGrpSpPr/>
          <p:nvPr/>
        </p:nvGrpSpPr>
        <p:grpSpPr>
          <a:xfrm rot="10800000">
            <a:off x="-707543" y="6357710"/>
            <a:ext cx="8363840" cy="645423"/>
            <a:chOff x="0" y="-38100"/>
            <a:chExt cx="1770050" cy="255000"/>
          </a:xfrm>
        </p:grpSpPr>
        <p:sp>
          <p:nvSpPr>
            <p:cNvPr id="312" name="Google Shape;312;p33"/>
            <p:cNvSpPr/>
            <p:nvPr/>
          </p:nvSpPr>
          <p:spPr>
            <a:xfrm>
              <a:off x="0" y="0"/>
              <a:ext cx="1770050" cy="216889"/>
            </a:xfrm>
            <a:custGeom>
              <a:avLst/>
              <a:gdLst/>
              <a:ahLst/>
              <a:cxnLst/>
              <a:rect l="l" t="t" r="r" b="b"/>
              <a:pathLst>
                <a:path w="1770050" h="216889" extrusionOk="0">
                  <a:moveTo>
                    <a:pt x="108444" y="0"/>
                  </a:moveTo>
                  <a:lnTo>
                    <a:pt x="1661606" y="0"/>
                  </a:lnTo>
                  <a:cubicBezTo>
                    <a:pt x="1690367" y="0"/>
                    <a:pt x="1717951" y="11425"/>
                    <a:pt x="1738288" y="31763"/>
                  </a:cubicBezTo>
                  <a:cubicBezTo>
                    <a:pt x="1758625" y="52100"/>
                    <a:pt x="1770050" y="79683"/>
                    <a:pt x="1770050" y="108444"/>
                  </a:cubicBezTo>
                  <a:lnTo>
                    <a:pt x="1770050" y="108444"/>
                  </a:lnTo>
                  <a:cubicBezTo>
                    <a:pt x="1770050" y="137206"/>
                    <a:pt x="1758625" y="164789"/>
                    <a:pt x="1738288" y="185126"/>
                  </a:cubicBezTo>
                  <a:cubicBezTo>
                    <a:pt x="1717951" y="205463"/>
                    <a:pt x="1690367" y="216889"/>
                    <a:pt x="1661606" y="216889"/>
                  </a:cubicBezTo>
                  <a:lnTo>
                    <a:pt x="108444" y="216889"/>
                  </a:lnTo>
                  <a:cubicBezTo>
                    <a:pt x="79683" y="216889"/>
                    <a:pt x="52100" y="205463"/>
                    <a:pt x="31763" y="185126"/>
                  </a:cubicBezTo>
                  <a:cubicBezTo>
                    <a:pt x="11425" y="164789"/>
                    <a:pt x="0" y="137206"/>
                    <a:pt x="0" y="108444"/>
                  </a:cubicBezTo>
                  <a:lnTo>
                    <a:pt x="0" y="108444"/>
                  </a:lnTo>
                  <a:cubicBezTo>
                    <a:pt x="0" y="79683"/>
                    <a:pt x="11425" y="52100"/>
                    <a:pt x="31763" y="31763"/>
                  </a:cubicBezTo>
                  <a:cubicBezTo>
                    <a:pt x="52100" y="11425"/>
                    <a:pt x="79683" y="0"/>
                    <a:pt x="108444" y="0"/>
                  </a:cubicBezTo>
                  <a:close/>
                </a:path>
              </a:pathLst>
            </a:custGeom>
            <a:gradFill>
              <a:gsLst>
                <a:gs pos="0">
                  <a:srgbClr val="02554C">
                    <a:alpha val="69803"/>
                  </a:srgbClr>
                </a:gs>
                <a:gs pos="50000">
                  <a:srgbClr val="00554A">
                    <a:alpha val="16470"/>
                  </a:srgbClr>
                </a:gs>
                <a:gs pos="100000">
                  <a:srgbClr val="0F554D">
                    <a:alpha val="0"/>
                  </a:srgbClr>
                </a:gs>
              </a:gsLst>
              <a:lin ang="0" scaled="0"/>
            </a:gradFill>
            <a:ln>
              <a:noFill/>
            </a:ln>
          </p:spPr>
          <p:txBody>
            <a:bodyPr spcFirstLastPara="1" wrap="square" lIns="60967" tIns="60967" rIns="60967" bIns="60967" anchor="ctr" anchorCtr="0">
              <a:noAutofit/>
            </a:bodyPr>
            <a:lstStyle/>
            <a:p>
              <a:endParaRPr sz="2400"/>
            </a:p>
          </p:txBody>
        </p:sp>
        <p:sp>
          <p:nvSpPr>
            <p:cNvPr id="313" name="Google Shape;313;p33"/>
            <p:cNvSpPr txBox="1"/>
            <p:nvPr/>
          </p:nvSpPr>
          <p:spPr>
            <a:xfrm>
              <a:off x="0" y="-38100"/>
              <a:ext cx="1770000" cy="255000"/>
            </a:xfrm>
            <a:prstGeom prst="rect">
              <a:avLst/>
            </a:prstGeom>
            <a:noFill/>
            <a:ln>
              <a:noFill/>
            </a:ln>
          </p:spPr>
          <p:txBody>
            <a:bodyPr spcFirstLastPara="1" wrap="square" lIns="33867" tIns="33867" rIns="33867" bIns="33867" anchor="ctr" anchorCtr="0">
              <a:noAutofit/>
            </a:bodyPr>
            <a:lstStyle/>
            <a:p>
              <a:pPr algn="ctr">
                <a:lnSpc>
                  <a:spcPct val="147722"/>
                </a:lnSpc>
              </a:pPr>
              <a:endParaRPr sz="1200">
                <a:solidFill>
                  <a:schemeClr val="dk1"/>
                </a:solidFill>
                <a:latin typeface="Calibri"/>
                <a:ea typeface="Calibri"/>
                <a:cs typeface="Calibri"/>
                <a:sym typeface="Calibri"/>
              </a:endParaRPr>
            </a:p>
          </p:txBody>
        </p:sp>
      </p:grpSp>
      <p:pic>
        <p:nvPicPr>
          <p:cNvPr id="2" name="Picture 1"/>
          <p:cNvPicPr>
            <a:picLocks noChangeAspect="1"/>
          </p:cNvPicPr>
          <p:nvPr/>
        </p:nvPicPr>
        <p:blipFill>
          <a:blip r:embed="rId3"/>
          <a:stretch>
            <a:fillRect/>
          </a:stretch>
        </p:blipFill>
        <p:spPr>
          <a:xfrm>
            <a:off x="7066669" y="767418"/>
            <a:ext cx="4355165" cy="5388351"/>
          </a:xfrm>
          <a:prstGeom prst="rect">
            <a:avLst/>
          </a:prstGeom>
          <a:ln>
            <a:solidFill>
              <a:schemeClr val="tx1"/>
            </a:solidFill>
          </a:ln>
        </p:spPr>
      </p:pic>
    </p:spTree>
    <p:extLst>
      <p:ext uri="{BB962C8B-B14F-4D97-AF65-F5344CB8AC3E}">
        <p14:creationId xmlns:p14="http://schemas.microsoft.com/office/powerpoint/2010/main" val="25612401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Google Shape;308;p33"/>
          <p:cNvSpPr txBox="1"/>
          <p:nvPr/>
        </p:nvSpPr>
        <p:spPr>
          <a:xfrm>
            <a:off x="759040" y="520142"/>
            <a:ext cx="6204468" cy="802207"/>
          </a:xfrm>
          <a:prstGeom prst="rect">
            <a:avLst/>
          </a:prstGeom>
          <a:noFill/>
          <a:ln>
            <a:noFill/>
          </a:ln>
        </p:spPr>
        <p:txBody>
          <a:bodyPr spcFirstLastPara="1" wrap="square" lIns="0" tIns="0" rIns="0" bIns="0" anchor="t" anchorCtr="0">
            <a:spAutoFit/>
          </a:bodyPr>
          <a:lstStyle/>
          <a:p>
            <a:pPr>
              <a:lnSpc>
                <a:spcPct val="115001"/>
              </a:lnSpc>
            </a:pPr>
            <a:r>
              <a:rPr lang="en" sz="4533" b="1" dirty="0" smtClean="0">
                <a:solidFill>
                  <a:srgbClr val="00564A"/>
                </a:solidFill>
              </a:rPr>
              <a:t>Provider Trainings</a:t>
            </a:r>
            <a:endParaRPr sz="933" dirty="0"/>
          </a:p>
        </p:txBody>
      </p:sp>
      <p:sp>
        <p:nvSpPr>
          <p:cNvPr id="310" name="Google Shape;310;p33"/>
          <p:cNvSpPr/>
          <p:nvPr/>
        </p:nvSpPr>
        <p:spPr>
          <a:xfrm>
            <a:off x="10978290" y="5807069"/>
            <a:ext cx="907565" cy="773315"/>
          </a:xfrm>
          <a:custGeom>
            <a:avLst/>
            <a:gdLst/>
            <a:ahLst/>
            <a:cxnLst/>
            <a:rect l="l" t="t" r="r" b="b"/>
            <a:pathLst>
              <a:path w="1361347" h="1159971" extrusionOk="0">
                <a:moveTo>
                  <a:pt x="0" y="0"/>
                </a:moveTo>
                <a:lnTo>
                  <a:pt x="1361347" y="0"/>
                </a:lnTo>
                <a:lnTo>
                  <a:pt x="1361347" y="1159971"/>
                </a:lnTo>
                <a:lnTo>
                  <a:pt x="0" y="1159971"/>
                </a:lnTo>
                <a:lnTo>
                  <a:pt x="0" y="0"/>
                </a:lnTo>
                <a:close/>
              </a:path>
            </a:pathLst>
          </a:custGeom>
          <a:blipFill rotWithShape="1">
            <a:blip r:embed="rId3">
              <a:alphaModFix/>
            </a:blip>
            <a:stretch>
              <a:fillRect r="-410464" b="-40890"/>
            </a:stretch>
          </a:blipFill>
          <a:ln>
            <a:noFill/>
          </a:ln>
        </p:spPr>
      </p:sp>
      <p:grpSp>
        <p:nvGrpSpPr>
          <p:cNvPr id="311" name="Google Shape;311;p33"/>
          <p:cNvGrpSpPr/>
          <p:nvPr/>
        </p:nvGrpSpPr>
        <p:grpSpPr>
          <a:xfrm rot="10800000">
            <a:off x="-707543" y="6357710"/>
            <a:ext cx="8363840" cy="645423"/>
            <a:chOff x="0" y="-38100"/>
            <a:chExt cx="1770050" cy="255000"/>
          </a:xfrm>
        </p:grpSpPr>
        <p:sp>
          <p:nvSpPr>
            <p:cNvPr id="312" name="Google Shape;312;p33"/>
            <p:cNvSpPr/>
            <p:nvPr/>
          </p:nvSpPr>
          <p:spPr>
            <a:xfrm>
              <a:off x="0" y="0"/>
              <a:ext cx="1770050" cy="216889"/>
            </a:xfrm>
            <a:custGeom>
              <a:avLst/>
              <a:gdLst/>
              <a:ahLst/>
              <a:cxnLst/>
              <a:rect l="l" t="t" r="r" b="b"/>
              <a:pathLst>
                <a:path w="1770050" h="216889" extrusionOk="0">
                  <a:moveTo>
                    <a:pt x="108444" y="0"/>
                  </a:moveTo>
                  <a:lnTo>
                    <a:pt x="1661606" y="0"/>
                  </a:lnTo>
                  <a:cubicBezTo>
                    <a:pt x="1690367" y="0"/>
                    <a:pt x="1717951" y="11425"/>
                    <a:pt x="1738288" y="31763"/>
                  </a:cubicBezTo>
                  <a:cubicBezTo>
                    <a:pt x="1758625" y="52100"/>
                    <a:pt x="1770050" y="79683"/>
                    <a:pt x="1770050" y="108444"/>
                  </a:cubicBezTo>
                  <a:lnTo>
                    <a:pt x="1770050" y="108444"/>
                  </a:lnTo>
                  <a:cubicBezTo>
                    <a:pt x="1770050" y="137206"/>
                    <a:pt x="1758625" y="164789"/>
                    <a:pt x="1738288" y="185126"/>
                  </a:cubicBezTo>
                  <a:cubicBezTo>
                    <a:pt x="1717951" y="205463"/>
                    <a:pt x="1690367" y="216889"/>
                    <a:pt x="1661606" y="216889"/>
                  </a:cubicBezTo>
                  <a:lnTo>
                    <a:pt x="108444" y="216889"/>
                  </a:lnTo>
                  <a:cubicBezTo>
                    <a:pt x="79683" y="216889"/>
                    <a:pt x="52100" y="205463"/>
                    <a:pt x="31763" y="185126"/>
                  </a:cubicBezTo>
                  <a:cubicBezTo>
                    <a:pt x="11425" y="164789"/>
                    <a:pt x="0" y="137206"/>
                    <a:pt x="0" y="108444"/>
                  </a:cubicBezTo>
                  <a:lnTo>
                    <a:pt x="0" y="108444"/>
                  </a:lnTo>
                  <a:cubicBezTo>
                    <a:pt x="0" y="79683"/>
                    <a:pt x="11425" y="52100"/>
                    <a:pt x="31763" y="31763"/>
                  </a:cubicBezTo>
                  <a:cubicBezTo>
                    <a:pt x="52100" y="11425"/>
                    <a:pt x="79683" y="0"/>
                    <a:pt x="108444" y="0"/>
                  </a:cubicBezTo>
                  <a:close/>
                </a:path>
              </a:pathLst>
            </a:custGeom>
            <a:gradFill>
              <a:gsLst>
                <a:gs pos="0">
                  <a:srgbClr val="02554C">
                    <a:alpha val="69803"/>
                  </a:srgbClr>
                </a:gs>
                <a:gs pos="50000">
                  <a:srgbClr val="00554A">
                    <a:alpha val="16470"/>
                  </a:srgbClr>
                </a:gs>
                <a:gs pos="100000">
                  <a:srgbClr val="0F554D">
                    <a:alpha val="0"/>
                  </a:srgbClr>
                </a:gs>
              </a:gsLst>
              <a:lin ang="0" scaled="0"/>
            </a:gradFill>
            <a:ln>
              <a:noFill/>
            </a:ln>
          </p:spPr>
          <p:txBody>
            <a:bodyPr spcFirstLastPara="1" wrap="square" lIns="60967" tIns="60967" rIns="60967" bIns="60967" anchor="ctr" anchorCtr="0">
              <a:noAutofit/>
            </a:bodyPr>
            <a:lstStyle/>
            <a:p>
              <a:endParaRPr sz="2400"/>
            </a:p>
          </p:txBody>
        </p:sp>
        <p:sp>
          <p:nvSpPr>
            <p:cNvPr id="313" name="Google Shape;313;p33"/>
            <p:cNvSpPr txBox="1"/>
            <p:nvPr/>
          </p:nvSpPr>
          <p:spPr>
            <a:xfrm>
              <a:off x="0" y="-38100"/>
              <a:ext cx="1770000" cy="255000"/>
            </a:xfrm>
            <a:prstGeom prst="rect">
              <a:avLst/>
            </a:prstGeom>
            <a:noFill/>
            <a:ln>
              <a:noFill/>
            </a:ln>
          </p:spPr>
          <p:txBody>
            <a:bodyPr spcFirstLastPara="1" wrap="square" lIns="33867" tIns="33867" rIns="33867" bIns="33867" anchor="ctr" anchorCtr="0">
              <a:noAutofit/>
            </a:bodyPr>
            <a:lstStyle/>
            <a:p>
              <a:pPr algn="ctr">
                <a:lnSpc>
                  <a:spcPct val="147722"/>
                </a:lnSpc>
              </a:pPr>
              <a:endParaRPr sz="1200">
                <a:solidFill>
                  <a:schemeClr val="dk1"/>
                </a:solidFill>
                <a:latin typeface="Calibri"/>
                <a:ea typeface="Calibri"/>
                <a:cs typeface="Calibri"/>
                <a:sym typeface="Calibri"/>
              </a:endParaRPr>
            </a:p>
          </p:txBody>
        </p:sp>
      </p:grpSp>
      <p:sp>
        <p:nvSpPr>
          <p:cNvPr id="8" name="Google Shape;309;p33"/>
          <p:cNvSpPr txBox="1"/>
          <p:nvPr/>
        </p:nvSpPr>
        <p:spPr>
          <a:xfrm>
            <a:off x="759040" y="1364823"/>
            <a:ext cx="9897237" cy="3693319"/>
          </a:xfrm>
          <a:prstGeom prst="rect">
            <a:avLst/>
          </a:prstGeom>
          <a:noFill/>
          <a:ln>
            <a:noFill/>
          </a:ln>
        </p:spPr>
        <p:txBody>
          <a:bodyPr spcFirstLastPara="1" wrap="square" lIns="0" tIns="0" rIns="0" bIns="0" anchor="t" anchorCtr="0">
            <a:spAutoFit/>
          </a:bodyPr>
          <a:lstStyle/>
          <a:p>
            <a:pPr lvl="1">
              <a:buClrTx/>
            </a:pPr>
            <a:r>
              <a:rPr lang="en-US" sz="1600" dirty="0" smtClean="0"/>
              <a:t>A training needs survey was sent out in February.</a:t>
            </a:r>
          </a:p>
          <a:p>
            <a:pPr lvl="1">
              <a:buClrTx/>
            </a:pPr>
            <a:endParaRPr lang="en-US" sz="1600" dirty="0"/>
          </a:p>
          <a:p>
            <a:pPr lvl="1">
              <a:buClrTx/>
            </a:pPr>
            <a:r>
              <a:rPr lang="en-US" sz="1600" dirty="0" smtClean="0"/>
              <a:t>Thank you to everyone who completed the survey!</a:t>
            </a:r>
          </a:p>
          <a:p>
            <a:pPr lvl="1">
              <a:buClrTx/>
            </a:pPr>
            <a:endParaRPr lang="en-US" sz="1600" dirty="0"/>
          </a:p>
          <a:p>
            <a:pPr lvl="1">
              <a:buClrTx/>
            </a:pPr>
            <a:r>
              <a:rPr lang="en-US" sz="1600" b="1" u="sng" dirty="0" smtClean="0"/>
              <a:t>Most Requested Training Topics</a:t>
            </a:r>
          </a:p>
          <a:p>
            <a:pPr marL="800100" lvl="1" indent="-342900">
              <a:buClrTx/>
              <a:buAutoNum type="arabicPeriod"/>
            </a:pPr>
            <a:r>
              <a:rPr lang="en-US" sz="1600" dirty="0" smtClean="0"/>
              <a:t>Health Literacy for Clients</a:t>
            </a:r>
          </a:p>
          <a:p>
            <a:pPr marL="800100" lvl="1" indent="-342900">
              <a:buClrTx/>
              <a:buAutoNum type="arabicPeriod"/>
            </a:pPr>
            <a:r>
              <a:rPr lang="en-US" sz="1600" dirty="0" smtClean="0"/>
              <a:t>Mental Health and HIV</a:t>
            </a:r>
          </a:p>
          <a:p>
            <a:pPr marL="800100" lvl="1" indent="-342900">
              <a:buClrTx/>
              <a:buAutoNum type="arabicPeriod"/>
            </a:pPr>
            <a:r>
              <a:rPr lang="en-US" sz="1600" dirty="0" smtClean="0"/>
              <a:t>Housing </a:t>
            </a:r>
          </a:p>
          <a:p>
            <a:pPr marL="800100" lvl="1" indent="-342900">
              <a:buClrTx/>
              <a:buAutoNum type="arabicPeriod"/>
            </a:pPr>
            <a:r>
              <a:rPr lang="en-US" sz="1600" dirty="0" smtClean="0"/>
              <a:t>Substance Use</a:t>
            </a:r>
          </a:p>
          <a:p>
            <a:pPr marL="800100" lvl="1" indent="-342900">
              <a:buClrTx/>
              <a:buAutoNum type="arabicPeriod"/>
            </a:pPr>
            <a:r>
              <a:rPr lang="en-US" sz="1600" dirty="0" smtClean="0"/>
              <a:t>Youth and HIV</a:t>
            </a:r>
          </a:p>
          <a:p>
            <a:pPr lvl="1">
              <a:buClrTx/>
            </a:pPr>
            <a:endParaRPr lang="en-US" sz="1600" dirty="0"/>
          </a:p>
          <a:p>
            <a:pPr lvl="1">
              <a:buClrTx/>
            </a:pPr>
            <a:r>
              <a:rPr lang="en-US" sz="1600" b="1" u="sng" dirty="0" smtClean="0"/>
              <a:t>Next Steps</a:t>
            </a:r>
          </a:p>
          <a:p>
            <a:pPr lvl="1">
              <a:buClrTx/>
            </a:pPr>
            <a:r>
              <a:rPr lang="en-US" sz="1600" dirty="0" smtClean="0"/>
              <a:t>I will send a follow-up email requesting more information about the topics above. Please reply with your feedback and ideas! </a:t>
            </a:r>
          </a:p>
          <a:p>
            <a:pPr lvl="1">
              <a:buClrTx/>
            </a:pPr>
            <a:endParaRPr lang="en-US" sz="1600" dirty="0" smtClean="0"/>
          </a:p>
        </p:txBody>
      </p:sp>
    </p:spTree>
    <p:extLst>
      <p:ext uri="{BB962C8B-B14F-4D97-AF65-F5344CB8AC3E}">
        <p14:creationId xmlns:p14="http://schemas.microsoft.com/office/powerpoint/2010/main" val="358596644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Google Shape;308;p33"/>
          <p:cNvSpPr txBox="1"/>
          <p:nvPr/>
        </p:nvSpPr>
        <p:spPr>
          <a:xfrm>
            <a:off x="759040" y="520142"/>
            <a:ext cx="6204468" cy="802207"/>
          </a:xfrm>
          <a:prstGeom prst="rect">
            <a:avLst/>
          </a:prstGeom>
          <a:noFill/>
          <a:ln>
            <a:noFill/>
          </a:ln>
        </p:spPr>
        <p:txBody>
          <a:bodyPr spcFirstLastPara="1" wrap="square" lIns="0" tIns="0" rIns="0" bIns="0" anchor="t" anchorCtr="0">
            <a:spAutoFit/>
          </a:bodyPr>
          <a:lstStyle/>
          <a:p>
            <a:pPr>
              <a:lnSpc>
                <a:spcPct val="115001"/>
              </a:lnSpc>
            </a:pPr>
            <a:r>
              <a:rPr lang="en" sz="4533" b="1" dirty="0" smtClean="0">
                <a:solidFill>
                  <a:srgbClr val="00564A"/>
                </a:solidFill>
              </a:rPr>
              <a:t>Meeting Reminders</a:t>
            </a:r>
            <a:endParaRPr sz="933" dirty="0"/>
          </a:p>
        </p:txBody>
      </p:sp>
      <p:sp>
        <p:nvSpPr>
          <p:cNvPr id="309" name="Google Shape;309;p33"/>
          <p:cNvSpPr txBox="1"/>
          <p:nvPr/>
        </p:nvSpPr>
        <p:spPr>
          <a:xfrm>
            <a:off x="759040" y="1565840"/>
            <a:ext cx="10219250" cy="4124206"/>
          </a:xfrm>
          <a:prstGeom prst="rect">
            <a:avLst/>
          </a:prstGeom>
          <a:noFill/>
          <a:ln>
            <a:noFill/>
          </a:ln>
        </p:spPr>
        <p:txBody>
          <a:bodyPr spcFirstLastPara="1" wrap="square" lIns="0" tIns="0" rIns="0" bIns="0" anchor="t" anchorCtr="0">
            <a:spAutoFit/>
          </a:bodyPr>
          <a:lstStyle/>
          <a:p>
            <a:pPr algn="ctr"/>
            <a:r>
              <a:rPr lang="en-US" sz="2000" b="1" dirty="0"/>
              <a:t>Provider Services Meeting – in </a:t>
            </a:r>
            <a:r>
              <a:rPr lang="en-US" sz="2000" b="1" dirty="0" smtClean="0"/>
              <a:t>person at CCBH</a:t>
            </a:r>
            <a:endParaRPr lang="en-US" sz="2000" b="1" dirty="0"/>
          </a:p>
          <a:p>
            <a:pPr lvl="1" algn="ctr"/>
            <a:r>
              <a:rPr lang="en-US" sz="1600" dirty="0" smtClean="0"/>
              <a:t>Tuesday, March 31</a:t>
            </a:r>
            <a:r>
              <a:rPr lang="en-US" sz="1600" baseline="30000" dirty="0" smtClean="0"/>
              <a:t>st</a:t>
            </a:r>
            <a:r>
              <a:rPr lang="en-US" sz="1600" dirty="0" smtClean="0"/>
              <a:t> from </a:t>
            </a:r>
            <a:r>
              <a:rPr lang="en-US" sz="1600" dirty="0"/>
              <a:t>9:00 AM-12:00 PM</a:t>
            </a:r>
          </a:p>
          <a:p>
            <a:pPr lvl="1" algn="ctr"/>
            <a:r>
              <a:rPr lang="en-US" sz="1600" u="sng" dirty="0" smtClean="0"/>
              <a:t>PowerPoint </a:t>
            </a:r>
            <a:r>
              <a:rPr lang="en-US" sz="1600" u="sng" dirty="0"/>
              <a:t>slides and RSVP due to me by </a:t>
            </a:r>
            <a:r>
              <a:rPr lang="en-US" sz="1600" u="sng" dirty="0" smtClean="0"/>
              <a:t>Friday, March 20</a:t>
            </a:r>
          </a:p>
          <a:p>
            <a:pPr lvl="1" algn="ctr"/>
            <a:r>
              <a:rPr lang="en-US" sz="1600" u="sng" dirty="0" smtClean="0"/>
              <a:t> </a:t>
            </a:r>
          </a:p>
          <a:p>
            <a:pPr lvl="1" algn="ctr"/>
            <a:endParaRPr lang="en-US" sz="1600" u="sng" dirty="0"/>
          </a:p>
          <a:p>
            <a:pPr algn="ctr"/>
            <a:r>
              <a:rPr lang="en-US" sz="2000" b="1" dirty="0"/>
              <a:t>Medical Case Manager Meetings - virtual</a:t>
            </a:r>
          </a:p>
          <a:p>
            <a:pPr lvl="1" algn="ctr"/>
            <a:r>
              <a:rPr lang="en-US" sz="1600" dirty="0"/>
              <a:t>April </a:t>
            </a:r>
            <a:r>
              <a:rPr lang="en-US" sz="1600" dirty="0" smtClean="0"/>
              <a:t>14, 2026</a:t>
            </a:r>
            <a:endParaRPr lang="en-US" sz="1600" dirty="0"/>
          </a:p>
          <a:p>
            <a:pPr lvl="1" algn="ctr"/>
            <a:r>
              <a:rPr lang="en-US" sz="1600" dirty="0"/>
              <a:t>July </a:t>
            </a:r>
            <a:r>
              <a:rPr lang="en-US" sz="1600" dirty="0" smtClean="0"/>
              <a:t>14, 2026</a:t>
            </a:r>
            <a:endParaRPr lang="en-US" sz="1600" dirty="0"/>
          </a:p>
          <a:p>
            <a:pPr lvl="1" algn="ctr"/>
            <a:r>
              <a:rPr lang="en-US" sz="1600" dirty="0"/>
              <a:t>October </a:t>
            </a:r>
            <a:r>
              <a:rPr lang="en-US" sz="1600" dirty="0" smtClean="0"/>
              <a:t>13, 2026</a:t>
            </a:r>
            <a:endParaRPr lang="en-US" sz="1600" dirty="0"/>
          </a:p>
          <a:p>
            <a:pPr lvl="1" algn="ctr"/>
            <a:r>
              <a:rPr lang="en-US" sz="1600" dirty="0"/>
              <a:t>January </a:t>
            </a:r>
            <a:r>
              <a:rPr lang="en-US" sz="1600" dirty="0" smtClean="0"/>
              <a:t>12, 2027</a:t>
            </a:r>
          </a:p>
          <a:p>
            <a:pPr lvl="1" algn="ctr"/>
            <a:endParaRPr lang="en-US" sz="1600" dirty="0" smtClean="0"/>
          </a:p>
          <a:p>
            <a:pPr lvl="1" algn="ctr"/>
            <a:endParaRPr lang="en-US" sz="1600" dirty="0"/>
          </a:p>
          <a:p>
            <a:pPr algn="ctr"/>
            <a:r>
              <a:rPr lang="en-US" sz="2000" b="1" dirty="0"/>
              <a:t>Eligibility Training - virtual</a:t>
            </a:r>
          </a:p>
          <a:p>
            <a:pPr lvl="1" algn="ctr"/>
            <a:r>
              <a:rPr lang="en-US" sz="1600" dirty="0"/>
              <a:t>April/ May</a:t>
            </a:r>
          </a:p>
          <a:p>
            <a:pPr lvl="1" algn="ctr"/>
            <a:r>
              <a:rPr lang="en-US" sz="1600" dirty="0"/>
              <a:t>Required for all </a:t>
            </a:r>
            <a:r>
              <a:rPr lang="en-US" sz="1600" dirty="0" err="1"/>
              <a:t>CAREWare</a:t>
            </a:r>
            <a:r>
              <a:rPr lang="en-US" sz="1600" dirty="0"/>
              <a:t> Users &amp; direct service providers</a:t>
            </a:r>
          </a:p>
          <a:p>
            <a:pPr lvl="1" algn="ctr"/>
            <a:r>
              <a:rPr lang="en-US" sz="1600" dirty="0"/>
              <a:t>Save the date email will be sent out soon</a:t>
            </a:r>
          </a:p>
        </p:txBody>
      </p:sp>
      <p:sp>
        <p:nvSpPr>
          <p:cNvPr id="310" name="Google Shape;310;p33"/>
          <p:cNvSpPr/>
          <p:nvPr/>
        </p:nvSpPr>
        <p:spPr>
          <a:xfrm>
            <a:off x="10978290" y="5807069"/>
            <a:ext cx="907565" cy="773315"/>
          </a:xfrm>
          <a:custGeom>
            <a:avLst/>
            <a:gdLst/>
            <a:ahLst/>
            <a:cxnLst/>
            <a:rect l="l" t="t" r="r" b="b"/>
            <a:pathLst>
              <a:path w="1361347" h="1159971" extrusionOk="0">
                <a:moveTo>
                  <a:pt x="0" y="0"/>
                </a:moveTo>
                <a:lnTo>
                  <a:pt x="1361347" y="0"/>
                </a:lnTo>
                <a:lnTo>
                  <a:pt x="1361347" y="1159971"/>
                </a:lnTo>
                <a:lnTo>
                  <a:pt x="0" y="1159971"/>
                </a:lnTo>
                <a:lnTo>
                  <a:pt x="0" y="0"/>
                </a:lnTo>
                <a:close/>
              </a:path>
            </a:pathLst>
          </a:custGeom>
          <a:blipFill rotWithShape="1">
            <a:blip r:embed="rId3">
              <a:alphaModFix/>
            </a:blip>
            <a:stretch>
              <a:fillRect r="-410464" b="-40890"/>
            </a:stretch>
          </a:blipFill>
          <a:ln>
            <a:noFill/>
          </a:ln>
        </p:spPr>
      </p:sp>
      <p:grpSp>
        <p:nvGrpSpPr>
          <p:cNvPr id="311" name="Google Shape;311;p33"/>
          <p:cNvGrpSpPr/>
          <p:nvPr/>
        </p:nvGrpSpPr>
        <p:grpSpPr>
          <a:xfrm rot="10800000">
            <a:off x="-707543" y="6357710"/>
            <a:ext cx="8363840" cy="645423"/>
            <a:chOff x="0" y="-38100"/>
            <a:chExt cx="1770050" cy="255000"/>
          </a:xfrm>
        </p:grpSpPr>
        <p:sp>
          <p:nvSpPr>
            <p:cNvPr id="312" name="Google Shape;312;p33"/>
            <p:cNvSpPr/>
            <p:nvPr/>
          </p:nvSpPr>
          <p:spPr>
            <a:xfrm>
              <a:off x="0" y="0"/>
              <a:ext cx="1770050" cy="216889"/>
            </a:xfrm>
            <a:custGeom>
              <a:avLst/>
              <a:gdLst/>
              <a:ahLst/>
              <a:cxnLst/>
              <a:rect l="l" t="t" r="r" b="b"/>
              <a:pathLst>
                <a:path w="1770050" h="216889" extrusionOk="0">
                  <a:moveTo>
                    <a:pt x="108444" y="0"/>
                  </a:moveTo>
                  <a:lnTo>
                    <a:pt x="1661606" y="0"/>
                  </a:lnTo>
                  <a:cubicBezTo>
                    <a:pt x="1690367" y="0"/>
                    <a:pt x="1717951" y="11425"/>
                    <a:pt x="1738288" y="31763"/>
                  </a:cubicBezTo>
                  <a:cubicBezTo>
                    <a:pt x="1758625" y="52100"/>
                    <a:pt x="1770050" y="79683"/>
                    <a:pt x="1770050" y="108444"/>
                  </a:cubicBezTo>
                  <a:lnTo>
                    <a:pt x="1770050" y="108444"/>
                  </a:lnTo>
                  <a:cubicBezTo>
                    <a:pt x="1770050" y="137206"/>
                    <a:pt x="1758625" y="164789"/>
                    <a:pt x="1738288" y="185126"/>
                  </a:cubicBezTo>
                  <a:cubicBezTo>
                    <a:pt x="1717951" y="205463"/>
                    <a:pt x="1690367" y="216889"/>
                    <a:pt x="1661606" y="216889"/>
                  </a:cubicBezTo>
                  <a:lnTo>
                    <a:pt x="108444" y="216889"/>
                  </a:lnTo>
                  <a:cubicBezTo>
                    <a:pt x="79683" y="216889"/>
                    <a:pt x="52100" y="205463"/>
                    <a:pt x="31763" y="185126"/>
                  </a:cubicBezTo>
                  <a:cubicBezTo>
                    <a:pt x="11425" y="164789"/>
                    <a:pt x="0" y="137206"/>
                    <a:pt x="0" y="108444"/>
                  </a:cubicBezTo>
                  <a:lnTo>
                    <a:pt x="0" y="108444"/>
                  </a:lnTo>
                  <a:cubicBezTo>
                    <a:pt x="0" y="79683"/>
                    <a:pt x="11425" y="52100"/>
                    <a:pt x="31763" y="31763"/>
                  </a:cubicBezTo>
                  <a:cubicBezTo>
                    <a:pt x="52100" y="11425"/>
                    <a:pt x="79683" y="0"/>
                    <a:pt x="108444" y="0"/>
                  </a:cubicBezTo>
                  <a:close/>
                </a:path>
              </a:pathLst>
            </a:custGeom>
            <a:gradFill>
              <a:gsLst>
                <a:gs pos="0">
                  <a:srgbClr val="02554C">
                    <a:alpha val="69803"/>
                  </a:srgbClr>
                </a:gs>
                <a:gs pos="50000">
                  <a:srgbClr val="00554A">
                    <a:alpha val="16470"/>
                  </a:srgbClr>
                </a:gs>
                <a:gs pos="100000">
                  <a:srgbClr val="0F554D">
                    <a:alpha val="0"/>
                  </a:srgbClr>
                </a:gs>
              </a:gsLst>
              <a:lin ang="0" scaled="0"/>
            </a:gradFill>
            <a:ln>
              <a:noFill/>
            </a:ln>
          </p:spPr>
          <p:txBody>
            <a:bodyPr spcFirstLastPara="1" wrap="square" lIns="60967" tIns="60967" rIns="60967" bIns="60967" anchor="ctr" anchorCtr="0">
              <a:noAutofit/>
            </a:bodyPr>
            <a:lstStyle/>
            <a:p>
              <a:endParaRPr sz="2400"/>
            </a:p>
          </p:txBody>
        </p:sp>
        <p:sp>
          <p:nvSpPr>
            <p:cNvPr id="313" name="Google Shape;313;p33"/>
            <p:cNvSpPr txBox="1"/>
            <p:nvPr/>
          </p:nvSpPr>
          <p:spPr>
            <a:xfrm>
              <a:off x="0" y="-38100"/>
              <a:ext cx="1770000" cy="255000"/>
            </a:xfrm>
            <a:prstGeom prst="rect">
              <a:avLst/>
            </a:prstGeom>
            <a:noFill/>
            <a:ln>
              <a:noFill/>
            </a:ln>
          </p:spPr>
          <p:txBody>
            <a:bodyPr spcFirstLastPara="1" wrap="square" lIns="33867" tIns="33867" rIns="33867" bIns="33867" anchor="ctr" anchorCtr="0">
              <a:noAutofit/>
            </a:bodyPr>
            <a:lstStyle/>
            <a:p>
              <a:pPr algn="ctr">
                <a:lnSpc>
                  <a:spcPct val="147722"/>
                </a:lnSpc>
              </a:pPr>
              <a:endParaRPr sz="1200">
                <a:solidFill>
                  <a:schemeClr val="dk1"/>
                </a:solidFill>
                <a:latin typeface="Calibri"/>
                <a:ea typeface="Calibri"/>
                <a:cs typeface="Calibri"/>
                <a:sym typeface="Calibri"/>
              </a:endParaRPr>
            </a:p>
          </p:txBody>
        </p:sp>
      </p:grpSp>
    </p:spTree>
    <p:extLst>
      <p:ext uri="{BB962C8B-B14F-4D97-AF65-F5344CB8AC3E}">
        <p14:creationId xmlns:p14="http://schemas.microsoft.com/office/powerpoint/2010/main" val="89785931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Google Shape;308;p33"/>
          <p:cNvSpPr txBox="1"/>
          <p:nvPr/>
        </p:nvSpPr>
        <p:spPr>
          <a:xfrm>
            <a:off x="759040" y="520142"/>
            <a:ext cx="10219250" cy="802207"/>
          </a:xfrm>
          <a:prstGeom prst="rect">
            <a:avLst/>
          </a:prstGeom>
          <a:noFill/>
          <a:ln>
            <a:noFill/>
          </a:ln>
        </p:spPr>
        <p:txBody>
          <a:bodyPr spcFirstLastPara="1" wrap="square" lIns="0" tIns="0" rIns="0" bIns="0" anchor="t" anchorCtr="0">
            <a:spAutoFit/>
          </a:bodyPr>
          <a:lstStyle/>
          <a:p>
            <a:pPr>
              <a:lnSpc>
                <a:spcPct val="115001"/>
              </a:lnSpc>
            </a:pPr>
            <a:r>
              <a:rPr lang="en" sz="4533" b="1" dirty="0" smtClean="0">
                <a:solidFill>
                  <a:srgbClr val="00564A"/>
                </a:solidFill>
              </a:rPr>
              <a:t>Ryan White Part A Consumer Survey</a:t>
            </a:r>
            <a:endParaRPr sz="933" dirty="0"/>
          </a:p>
        </p:txBody>
      </p:sp>
      <p:sp>
        <p:nvSpPr>
          <p:cNvPr id="310" name="Google Shape;310;p33"/>
          <p:cNvSpPr/>
          <p:nvPr/>
        </p:nvSpPr>
        <p:spPr>
          <a:xfrm>
            <a:off x="10978290" y="5807069"/>
            <a:ext cx="907565" cy="773315"/>
          </a:xfrm>
          <a:custGeom>
            <a:avLst/>
            <a:gdLst/>
            <a:ahLst/>
            <a:cxnLst/>
            <a:rect l="l" t="t" r="r" b="b"/>
            <a:pathLst>
              <a:path w="1361347" h="1159971" extrusionOk="0">
                <a:moveTo>
                  <a:pt x="0" y="0"/>
                </a:moveTo>
                <a:lnTo>
                  <a:pt x="1361347" y="0"/>
                </a:lnTo>
                <a:lnTo>
                  <a:pt x="1361347" y="1159971"/>
                </a:lnTo>
                <a:lnTo>
                  <a:pt x="0" y="1159971"/>
                </a:lnTo>
                <a:lnTo>
                  <a:pt x="0" y="0"/>
                </a:lnTo>
                <a:close/>
              </a:path>
            </a:pathLst>
          </a:custGeom>
          <a:blipFill rotWithShape="1">
            <a:blip r:embed="rId3">
              <a:alphaModFix/>
            </a:blip>
            <a:stretch>
              <a:fillRect r="-410464" b="-40890"/>
            </a:stretch>
          </a:blipFill>
          <a:ln>
            <a:noFill/>
          </a:ln>
        </p:spPr>
      </p:sp>
      <p:grpSp>
        <p:nvGrpSpPr>
          <p:cNvPr id="311" name="Google Shape;311;p33"/>
          <p:cNvGrpSpPr/>
          <p:nvPr/>
        </p:nvGrpSpPr>
        <p:grpSpPr>
          <a:xfrm rot="10800000">
            <a:off x="-707543" y="6357710"/>
            <a:ext cx="8363840" cy="645423"/>
            <a:chOff x="0" y="-38100"/>
            <a:chExt cx="1770050" cy="255000"/>
          </a:xfrm>
        </p:grpSpPr>
        <p:sp>
          <p:nvSpPr>
            <p:cNvPr id="312" name="Google Shape;312;p33"/>
            <p:cNvSpPr/>
            <p:nvPr/>
          </p:nvSpPr>
          <p:spPr>
            <a:xfrm>
              <a:off x="0" y="0"/>
              <a:ext cx="1770050" cy="216889"/>
            </a:xfrm>
            <a:custGeom>
              <a:avLst/>
              <a:gdLst/>
              <a:ahLst/>
              <a:cxnLst/>
              <a:rect l="l" t="t" r="r" b="b"/>
              <a:pathLst>
                <a:path w="1770050" h="216889" extrusionOk="0">
                  <a:moveTo>
                    <a:pt x="108444" y="0"/>
                  </a:moveTo>
                  <a:lnTo>
                    <a:pt x="1661606" y="0"/>
                  </a:lnTo>
                  <a:cubicBezTo>
                    <a:pt x="1690367" y="0"/>
                    <a:pt x="1717951" y="11425"/>
                    <a:pt x="1738288" y="31763"/>
                  </a:cubicBezTo>
                  <a:cubicBezTo>
                    <a:pt x="1758625" y="52100"/>
                    <a:pt x="1770050" y="79683"/>
                    <a:pt x="1770050" y="108444"/>
                  </a:cubicBezTo>
                  <a:lnTo>
                    <a:pt x="1770050" y="108444"/>
                  </a:lnTo>
                  <a:cubicBezTo>
                    <a:pt x="1770050" y="137206"/>
                    <a:pt x="1758625" y="164789"/>
                    <a:pt x="1738288" y="185126"/>
                  </a:cubicBezTo>
                  <a:cubicBezTo>
                    <a:pt x="1717951" y="205463"/>
                    <a:pt x="1690367" y="216889"/>
                    <a:pt x="1661606" y="216889"/>
                  </a:cubicBezTo>
                  <a:lnTo>
                    <a:pt x="108444" y="216889"/>
                  </a:lnTo>
                  <a:cubicBezTo>
                    <a:pt x="79683" y="216889"/>
                    <a:pt x="52100" y="205463"/>
                    <a:pt x="31763" y="185126"/>
                  </a:cubicBezTo>
                  <a:cubicBezTo>
                    <a:pt x="11425" y="164789"/>
                    <a:pt x="0" y="137206"/>
                    <a:pt x="0" y="108444"/>
                  </a:cubicBezTo>
                  <a:lnTo>
                    <a:pt x="0" y="108444"/>
                  </a:lnTo>
                  <a:cubicBezTo>
                    <a:pt x="0" y="79683"/>
                    <a:pt x="11425" y="52100"/>
                    <a:pt x="31763" y="31763"/>
                  </a:cubicBezTo>
                  <a:cubicBezTo>
                    <a:pt x="52100" y="11425"/>
                    <a:pt x="79683" y="0"/>
                    <a:pt x="108444" y="0"/>
                  </a:cubicBezTo>
                  <a:close/>
                </a:path>
              </a:pathLst>
            </a:custGeom>
            <a:gradFill>
              <a:gsLst>
                <a:gs pos="0">
                  <a:srgbClr val="02554C">
                    <a:alpha val="69803"/>
                  </a:srgbClr>
                </a:gs>
                <a:gs pos="50000">
                  <a:srgbClr val="00554A">
                    <a:alpha val="16470"/>
                  </a:srgbClr>
                </a:gs>
                <a:gs pos="100000">
                  <a:srgbClr val="0F554D">
                    <a:alpha val="0"/>
                  </a:srgbClr>
                </a:gs>
              </a:gsLst>
              <a:lin ang="0" scaled="0"/>
            </a:gradFill>
            <a:ln>
              <a:noFill/>
            </a:ln>
          </p:spPr>
          <p:txBody>
            <a:bodyPr spcFirstLastPara="1" wrap="square" lIns="60967" tIns="60967" rIns="60967" bIns="60967" anchor="ctr" anchorCtr="0">
              <a:noAutofit/>
            </a:bodyPr>
            <a:lstStyle/>
            <a:p>
              <a:endParaRPr sz="2400"/>
            </a:p>
          </p:txBody>
        </p:sp>
        <p:sp>
          <p:nvSpPr>
            <p:cNvPr id="313" name="Google Shape;313;p33"/>
            <p:cNvSpPr txBox="1"/>
            <p:nvPr/>
          </p:nvSpPr>
          <p:spPr>
            <a:xfrm>
              <a:off x="0" y="-38100"/>
              <a:ext cx="1770000" cy="255000"/>
            </a:xfrm>
            <a:prstGeom prst="rect">
              <a:avLst/>
            </a:prstGeom>
            <a:noFill/>
            <a:ln>
              <a:noFill/>
            </a:ln>
          </p:spPr>
          <p:txBody>
            <a:bodyPr spcFirstLastPara="1" wrap="square" lIns="33867" tIns="33867" rIns="33867" bIns="33867" anchor="ctr" anchorCtr="0">
              <a:noAutofit/>
            </a:bodyPr>
            <a:lstStyle/>
            <a:p>
              <a:pPr algn="ctr">
                <a:lnSpc>
                  <a:spcPct val="147722"/>
                </a:lnSpc>
              </a:pPr>
              <a:endParaRPr sz="1200">
                <a:solidFill>
                  <a:schemeClr val="dk1"/>
                </a:solidFill>
                <a:latin typeface="Calibri"/>
                <a:ea typeface="Calibri"/>
                <a:cs typeface="Calibri"/>
                <a:sym typeface="Calibri"/>
              </a:endParaRPr>
            </a:p>
          </p:txBody>
        </p:sp>
      </p:grpSp>
      <p:sp>
        <p:nvSpPr>
          <p:cNvPr id="8" name="TextBox 3"/>
          <p:cNvSpPr txBox="1"/>
          <p:nvPr/>
        </p:nvSpPr>
        <p:spPr>
          <a:xfrm>
            <a:off x="979008" y="1604831"/>
            <a:ext cx="9779314" cy="4957767"/>
          </a:xfrm>
          <a:prstGeom prst="rect">
            <a:avLst/>
          </a:prstGeom>
        </p:spPr>
        <p:txBody>
          <a:bodyPr wrap="square" lIns="0" tIns="0" rIns="0" bIns="0" rtlCol="0" anchor="t">
            <a:spAutoFit/>
          </a:bodyPr>
          <a:lstStyle/>
          <a:p>
            <a:pPr algn="l"/>
            <a:r>
              <a:rPr lang="en-US" sz="1600" b="1" dirty="0" smtClean="0">
                <a:solidFill>
                  <a:srgbClr val="545455"/>
                </a:solidFill>
                <a:ea typeface="Gordita Bold"/>
                <a:cs typeface="Gordita Bold"/>
                <a:sym typeface="Gordita Bold"/>
              </a:rPr>
              <a:t>Help spread the word!</a:t>
            </a:r>
          </a:p>
          <a:p>
            <a:pPr algn="l"/>
            <a:endParaRPr lang="en-US" sz="1600" b="1" dirty="0" smtClean="0">
              <a:solidFill>
                <a:srgbClr val="545455"/>
              </a:solidFill>
              <a:ea typeface="Gordita Bold"/>
              <a:cs typeface="Gordita Bold"/>
              <a:sym typeface="Gordita Bold"/>
            </a:endParaRPr>
          </a:p>
          <a:p>
            <a:pPr algn="l"/>
            <a:r>
              <a:rPr lang="en-US" sz="1600" b="1" dirty="0" smtClean="0">
                <a:solidFill>
                  <a:srgbClr val="545455"/>
                </a:solidFill>
                <a:ea typeface="Gordita Bold"/>
                <a:cs typeface="Gordita Bold"/>
                <a:sym typeface="Gordita Bold"/>
              </a:rPr>
              <a:t>The </a:t>
            </a:r>
            <a:r>
              <a:rPr lang="en-US" sz="1600" b="1" dirty="0">
                <a:solidFill>
                  <a:srgbClr val="545455"/>
                </a:solidFill>
                <a:ea typeface="Gordita Bold"/>
                <a:cs typeface="Gordita Bold"/>
                <a:sym typeface="Gordita Bold"/>
              </a:rPr>
              <a:t>survey will remain open until March 23, 2026</a:t>
            </a:r>
          </a:p>
          <a:p>
            <a:pPr algn="l"/>
            <a:endParaRPr lang="en-US" sz="1600" b="1" dirty="0">
              <a:solidFill>
                <a:srgbClr val="545455"/>
              </a:solidFill>
              <a:ea typeface="Gordita Bold"/>
              <a:cs typeface="Gordita Bold"/>
              <a:sym typeface="Gordita Bold"/>
            </a:endParaRPr>
          </a:p>
          <a:p>
            <a:pPr algn="l"/>
            <a:r>
              <a:rPr lang="en-US" sz="1600" dirty="0">
                <a:solidFill>
                  <a:srgbClr val="545455"/>
                </a:solidFill>
                <a:ea typeface="Gordita"/>
                <a:cs typeface="Gordita"/>
                <a:sym typeface="Gordita"/>
              </a:rPr>
              <a:t>This survey was originally released in January of 2025. Over 300 people completed this survey, but most of those people were in Cuyahoga County.</a:t>
            </a:r>
          </a:p>
          <a:p>
            <a:pPr algn="l"/>
            <a:endParaRPr lang="en-US" sz="1600" dirty="0">
              <a:solidFill>
                <a:srgbClr val="545455"/>
              </a:solidFill>
              <a:ea typeface="Gordita"/>
              <a:cs typeface="Gordita"/>
              <a:sym typeface="Gordita"/>
            </a:endParaRPr>
          </a:p>
          <a:p>
            <a:pPr algn="l"/>
            <a:r>
              <a:rPr lang="en-US" sz="1600" dirty="0" smtClean="0">
                <a:solidFill>
                  <a:srgbClr val="545455"/>
                </a:solidFill>
                <a:ea typeface="Gordita"/>
                <a:cs typeface="Gordita"/>
                <a:sym typeface="Gordita"/>
              </a:rPr>
              <a:t>We </a:t>
            </a:r>
            <a:r>
              <a:rPr lang="en-US" sz="1600" dirty="0">
                <a:solidFill>
                  <a:srgbClr val="545455"/>
                </a:solidFill>
                <a:ea typeface="Gordita"/>
                <a:cs typeface="Gordita"/>
                <a:sym typeface="Gordita"/>
              </a:rPr>
              <a:t>are now trying to reach: </a:t>
            </a:r>
          </a:p>
          <a:p>
            <a:pPr marL="626107" lvl="1" indent="-313054" algn="l">
              <a:buFont typeface="Arial"/>
              <a:buChar char="•"/>
            </a:pPr>
            <a:r>
              <a:rPr lang="en-US" sz="1600" dirty="0">
                <a:solidFill>
                  <a:srgbClr val="545455"/>
                </a:solidFill>
                <a:ea typeface="Gordita"/>
                <a:cs typeface="Gordita"/>
                <a:sym typeface="Gordita"/>
              </a:rPr>
              <a:t>People under 40 years old</a:t>
            </a:r>
          </a:p>
          <a:p>
            <a:pPr marL="626107" lvl="1" indent="-313054" algn="l">
              <a:buFont typeface="Arial"/>
              <a:buChar char="•"/>
            </a:pPr>
            <a:r>
              <a:rPr lang="en-US" sz="1600" dirty="0">
                <a:solidFill>
                  <a:srgbClr val="545455"/>
                </a:solidFill>
                <a:ea typeface="Gordita"/>
                <a:cs typeface="Gordita"/>
                <a:sym typeface="Gordita"/>
              </a:rPr>
              <a:t>People who are Latino</a:t>
            </a:r>
          </a:p>
          <a:p>
            <a:pPr marL="626107" lvl="1" indent="-313054" algn="l">
              <a:buFont typeface="Arial"/>
              <a:buChar char="•"/>
            </a:pPr>
            <a:r>
              <a:rPr lang="en-US" sz="1600" dirty="0">
                <a:solidFill>
                  <a:srgbClr val="545455"/>
                </a:solidFill>
                <a:ea typeface="Gordita"/>
                <a:cs typeface="Gordita"/>
                <a:sym typeface="Gordita"/>
              </a:rPr>
              <a:t>People who live in Ashtabula, Lorain, Lake, Geauga, and Medina </a:t>
            </a:r>
            <a:r>
              <a:rPr lang="en-US" sz="1600" dirty="0" smtClean="0">
                <a:solidFill>
                  <a:srgbClr val="545455"/>
                </a:solidFill>
                <a:ea typeface="Gordita"/>
                <a:cs typeface="Gordita"/>
                <a:sym typeface="Gordita"/>
              </a:rPr>
              <a:t>Counties</a:t>
            </a:r>
          </a:p>
          <a:p>
            <a:pPr marL="313053" lvl="1" algn="l"/>
            <a:endParaRPr lang="en-US" sz="1600" dirty="0">
              <a:solidFill>
                <a:srgbClr val="545455"/>
              </a:solidFill>
              <a:ea typeface="Gordita"/>
              <a:cs typeface="Gordita"/>
              <a:sym typeface="Gordita"/>
            </a:endParaRPr>
          </a:p>
          <a:p>
            <a:r>
              <a:rPr lang="en-US" sz="1600" b="1" dirty="0">
                <a:solidFill>
                  <a:srgbClr val="545454"/>
                </a:solidFill>
                <a:latin typeface="Gordita Bold"/>
                <a:ea typeface="Gordita Bold"/>
                <a:cs typeface="Gordita Bold"/>
                <a:sym typeface="Gordita Bold"/>
              </a:rPr>
              <a:t>Who should take the survey? </a:t>
            </a:r>
          </a:p>
          <a:p>
            <a:endParaRPr lang="en-US" sz="1600" b="1" dirty="0">
              <a:solidFill>
                <a:srgbClr val="545454"/>
              </a:solidFill>
              <a:latin typeface="Gordita Bold"/>
              <a:ea typeface="Gordita Bold"/>
              <a:cs typeface="Gordita Bold"/>
              <a:sym typeface="Gordita Bold"/>
            </a:endParaRPr>
          </a:p>
          <a:p>
            <a:pPr marL="647700" lvl="1" indent="-323850">
              <a:buFont typeface="Arial"/>
              <a:buChar char="•"/>
            </a:pPr>
            <a:r>
              <a:rPr lang="en-US" sz="1600" dirty="0">
                <a:solidFill>
                  <a:srgbClr val="545454"/>
                </a:solidFill>
                <a:latin typeface="Gordita"/>
                <a:ea typeface="Gordita"/>
                <a:cs typeface="Gordita"/>
                <a:sym typeface="Gordita"/>
              </a:rPr>
              <a:t>If you completed the survey ONLINE in 2025, you do not need to take it again.</a:t>
            </a:r>
          </a:p>
          <a:p>
            <a:pPr marL="647700" lvl="1" indent="-323850">
              <a:buFont typeface="Arial"/>
              <a:buChar char="•"/>
            </a:pPr>
            <a:r>
              <a:rPr lang="en-US" sz="1600" dirty="0">
                <a:solidFill>
                  <a:srgbClr val="545454"/>
                </a:solidFill>
                <a:latin typeface="Gordita"/>
                <a:ea typeface="Gordita"/>
                <a:cs typeface="Gordita"/>
                <a:sym typeface="Gordita"/>
              </a:rPr>
              <a:t>If you took the paper survey, please take it again. </a:t>
            </a:r>
          </a:p>
          <a:p>
            <a:pPr marL="647700" lvl="1" indent="-323850">
              <a:buFont typeface="Arial"/>
              <a:buChar char="•"/>
            </a:pPr>
            <a:r>
              <a:rPr lang="en-US" sz="1600" dirty="0">
                <a:solidFill>
                  <a:srgbClr val="545454"/>
                </a:solidFill>
                <a:latin typeface="Gordita"/>
                <a:ea typeface="Gordita"/>
                <a:cs typeface="Gordita"/>
                <a:sym typeface="Gordita"/>
              </a:rPr>
              <a:t>If your needs have changed, you can take the survey again.</a:t>
            </a:r>
          </a:p>
          <a:p>
            <a:pPr algn="l"/>
            <a:endParaRPr lang="en-US" sz="1600" dirty="0">
              <a:solidFill>
                <a:srgbClr val="545455"/>
              </a:solidFill>
              <a:ea typeface="Gordita"/>
              <a:cs typeface="Gordita"/>
              <a:sym typeface="Gordita"/>
            </a:endParaRPr>
          </a:p>
          <a:p>
            <a:pPr algn="l">
              <a:lnSpc>
                <a:spcPts val="4059"/>
              </a:lnSpc>
            </a:pPr>
            <a:endParaRPr lang="en-US" sz="2899" dirty="0">
              <a:solidFill>
                <a:srgbClr val="545455"/>
              </a:solidFill>
              <a:latin typeface="Gordita"/>
              <a:ea typeface="Gordita"/>
              <a:cs typeface="Gordita"/>
              <a:sym typeface="Gordita"/>
            </a:endParaRPr>
          </a:p>
        </p:txBody>
      </p:sp>
    </p:spTree>
    <p:extLst>
      <p:ext uri="{BB962C8B-B14F-4D97-AF65-F5344CB8AC3E}">
        <p14:creationId xmlns:p14="http://schemas.microsoft.com/office/powerpoint/2010/main" val="173834718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Google Shape;308;p33"/>
          <p:cNvSpPr txBox="1"/>
          <p:nvPr/>
        </p:nvSpPr>
        <p:spPr>
          <a:xfrm>
            <a:off x="759040" y="520142"/>
            <a:ext cx="10219250" cy="802207"/>
          </a:xfrm>
          <a:prstGeom prst="rect">
            <a:avLst/>
          </a:prstGeom>
          <a:noFill/>
          <a:ln>
            <a:noFill/>
          </a:ln>
        </p:spPr>
        <p:txBody>
          <a:bodyPr spcFirstLastPara="1" wrap="square" lIns="0" tIns="0" rIns="0" bIns="0" anchor="t" anchorCtr="0">
            <a:spAutoFit/>
          </a:bodyPr>
          <a:lstStyle/>
          <a:p>
            <a:pPr>
              <a:lnSpc>
                <a:spcPct val="115001"/>
              </a:lnSpc>
            </a:pPr>
            <a:r>
              <a:rPr lang="en" sz="4533" b="1" dirty="0" smtClean="0">
                <a:solidFill>
                  <a:srgbClr val="00564A"/>
                </a:solidFill>
              </a:rPr>
              <a:t>Ryan White Part A Consumer Survey</a:t>
            </a:r>
            <a:endParaRPr sz="933" dirty="0"/>
          </a:p>
        </p:txBody>
      </p:sp>
      <p:sp>
        <p:nvSpPr>
          <p:cNvPr id="310" name="Google Shape;310;p33"/>
          <p:cNvSpPr/>
          <p:nvPr/>
        </p:nvSpPr>
        <p:spPr>
          <a:xfrm>
            <a:off x="10978290" y="5807069"/>
            <a:ext cx="907565" cy="773315"/>
          </a:xfrm>
          <a:custGeom>
            <a:avLst/>
            <a:gdLst/>
            <a:ahLst/>
            <a:cxnLst/>
            <a:rect l="l" t="t" r="r" b="b"/>
            <a:pathLst>
              <a:path w="1361347" h="1159971" extrusionOk="0">
                <a:moveTo>
                  <a:pt x="0" y="0"/>
                </a:moveTo>
                <a:lnTo>
                  <a:pt x="1361347" y="0"/>
                </a:lnTo>
                <a:lnTo>
                  <a:pt x="1361347" y="1159971"/>
                </a:lnTo>
                <a:lnTo>
                  <a:pt x="0" y="1159971"/>
                </a:lnTo>
                <a:lnTo>
                  <a:pt x="0" y="0"/>
                </a:lnTo>
                <a:close/>
              </a:path>
            </a:pathLst>
          </a:custGeom>
          <a:blipFill rotWithShape="1">
            <a:blip r:embed="rId3">
              <a:alphaModFix/>
            </a:blip>
            <a:stretch>
              <a:fillRect r="-410464" b="-40890"/>
            </a:stretch>
          </a:blipFill>
          <a:ln>
            <a:noFill/>
          </a:ln>
        </p:spPr>
      </p:sp>
      <p:grpSp>
        <p:nvGrpSpPr>
          <p:cNvPr id="311" name="Google Shape;311;p33"/>
          <p:cNvGrpSpPr/>
          <p:nvPr/>
        </p:nvGrpSpPr>
        <p:grpSpPr>
          <a:xfrm rot="10800000">
            <a:off x="-707543" y="6357710"/>
            <a:ext cx="8363840" cy="645423"/>
            <a:chOff x="0" y="-38100"/>
            <a:chExt cx="1770050" cy="255000"/>
          </a:xfrm>
        </p:grpSpPr>
        <p:sp>
          <p:nvSpPr>
            <p:cNvPr id="312" name="Google Shape;312;p33"/>
            <p:cNvSpPr/>
            <p:nvPr/>
          </p:nvSpPr>
          <p:spPr>
            <a:xfrm>
              <a:off x="0" y="0"/>
              <a:ext cx="1770050" cy="216889"/>
            </a:xfrm>
            <a:custGeom>
              <a:avLst/>
              <a:gdLst/>
              <a:ahLst/>
              <a:cxnLst/>
              <a:rect l="l" t="t" r="r" b="b"/>
              <a:pathLst>
                <a:path w="1770050" h="216889" extrusionOk="0">
                  <a:moveTo>
                    <a:pt x="108444" y="0"/>
                  </a:moveTo>
                  <a:lnTo>
                    <a:pt x="1661606" y="0"/>
                  </a:lnTo>
                  <a:cubicBezTo>
                    <a:pt x="1690367" y="0"/>
                    <a:pt x="1717951" y="11425"/>
                    <a:pt x="1738288" y="31763"/>
                  </a:cubicBezTo>
                  <a:cubicBezTo>
                    <a:pt x="1758625" y="52100"/>
                    <a:pt x="1770050" y="79683"/>
                    <a:pt x="1770050" y="108444"/>
                  </a:cubicBezTo>
                  <a:lnTo>
                    <a:pt x="1770050" y="108444"/>
                  </a:lnTo>
                  <a:cubicBezTo>
                    <a:pt x="1770050" y="137206"/>
                    <a:pt x="1758625" y="164789"/>
                    <a:pt x="1738288" y="185126"/>
                  </a:cubicBezTo>
                  <a:cubicBezTo>
                    <a:pt x="1717951" y="205463"/>
                    <a:pt x="1690367" y="216889"/>
                    <a:pt x="1661606" y="216889"/>
                  </a:cubicBezTo>
                  <a:lnTo>
                    <a:pt x="108444" y="216889"/>
                  </a:lnTo>
                  <a:cubicBezTo>
                    <a:pt x="79683" y="216889"/>
                    <a:pt x="52100" y="205463"/>
                    <a:pt x="31763" y="185126"/>
                  </a:cubicBezTo>
                  <a:cubicBezTo>
                    <a:pt x="11425" y="164789"/>
                    <a:pt x="0" y="137206"/>
                    <a:pt x="0" y="108444"/>
                  </a:cubicBezTo>
                  <a:lnTo>
                    <a:pt x="0" y="108444"/>
                  </a:lnTo>
                  <a:cubicBezTo>
                    <a:pt x="0" y="79683"/>
                    <a:pt x="11425" y="52100"/>
                    <a:pt x="31763" y="31763"/>
                  </a:cubicBezTo>
                  <a:cubicBezTo>
                    <a:pt x="52100" y="11425"/>
                    <a:pt x="79683" y="0"/>
                    <a:pt x="108444" y="0"/>
                  </a:cubicBezTo>
                  <a:close/>
                </a:path>
              </a:pathLst>
            </a:custGeom>
            <a:gradFill>
              <a:gsLst>
                <a:gs pos="0">
                  <a:srgbClr val="02554C">
                    <a:alpha val="69803"/>
                  </a:srgbClr>
                </a:gs>
                <a:gs pos="50000">
                  <a:srgbClr val="00554A">
                    <a:alpha val="16470"/>
                  </a:srgbClr>
                </a:gs>
                <a:gs pos="100000">
                  <a:srgbClr val="0F554D">
                    <a:alpha val="0"/>
                  </a:srgbClr>
                </a:gs>
              </a:gsLst>
              <a:lin ang="0" scaled="0"/>
            </a:gradFill>
            <a:ln>
              <a:noFill/>
            </a:ln>
          </p:spPr>
          <p:txBody>
            <a:bodyPr spcFirstLastPara="1" wrap="square" lIns="60967" tIns="60967" rIns="60967" bIns="60967" anchor="ctr" anchorCtr="0">
              <a:noAutofit/>
            </a:bodyPr>
            <a:lstStyle/>
            <a:p>
              <a:endParaRPr sz="2400"/>
            </a:p>
          </p:txBody>
        </p:sp>
        <p:sp>
          <p:nvSpPr>
            <p:cNvPr id="313" name="Google Shape;313;p33"/>
            <p:cNvSpPr txBox="1"/>
            <p:nvPr/>
          </p:nvSpPr>
          <p:spPr>
            <a:xfrm>
              <a:off x="0" y="-38100"/>
              <a:ext cx="1770000" cy="255000"/>
            </a:xfrm>
            <a:prstGeom prst="rect">
              <a:avLst/>
            </a:prstGeom>
            <a:noFill/>
            <a:ln>
              <a:noFill/>
            </a:ln>
          </p:spPr>
          <p:txBody>
            <a:bodyPr spcFirstLastPara="1" wrap="square" lIns="33867" tIns="33867" rIns="33867" bIns="33867" anchor="ctr" anchorCtr="0">
              <a:noAutofit/>
            </a:bodyPr>
            <a:lstStyle/>
            <a:p>
              <a:pPr algn="ctr">
                <a:lnSpc>
                  <a:spcPct val="147722"/>
                </a:lnSpc>
              </a:pPr>
              <a:endParaRPr sz="1200">
                <a:solidFill>
                  <a:schemeClr val="dk1"/>
                </a:solidFill>
                <a:latin typeface="Calibri"/>
                <a:ea typeface="Calibri"/>
                <a:cs typeface="Calibri"/>
                <a:sym typeface="Calibri"/>
              </a:endParaRPr>
            </a:p>
          </p:txBody>
        </p:sp>
      </p:grpSp>
      <p:sp>
        <p:nvSpPr>
          <p:cNvPr id="8" name="TextBox 3"/>
          <p:cNvSpPr txBox="1"/>
          <p:nvPr/>
        </p:nvSpPr>
        <p:spPr>
          <a:xfrm>
            <a:off x="979007" y="1495378"/>
            <a:ext cx="9779314" cy="1743426"/>
          </a:xfrm>
          <a:prstGeom prst="rect">
            <a:avLst/>
          </a:prstGeom>
        </p:spPr>
        <p:txBody>
          <a:bodyPr wrap="square" lIns="0" tIns="0" rIns="0" bIns="0" rtlCol="0" anchor="t">
            <a:spAutoFit/>
          </a:bodyPr>
          <a:lstStyle/>
          <a:p>
            <a:pPr algn="ctr"/>
            <a:r>
              <a:rPr lang="en-US" sz="1600" b="1" u="sng" dirty="0" smtClean="0">
                <a:solidFill>
                  <a:srgbClr val="545455"/>
                </a:solidFill>
                <a:ea typeface="Gordita"/>
                <a:cs typeface="Gordita"/>
                <a:sym typeface="Gordita"/>
              </a:rPr>
              <a:t>Please share the survey online</a:t>
            </a:r>
          </a:p>
          <a:p>
            <a:pPr algn="ctr"/>
            <a:endParaRPr lang="en-US" sz="1600" b="1" u="sng" dirty="0" smtClean="0">
              <a:solidFill>
                <a:srgbClr val="545455"/>
              </a:solidFill>
              <a:ea typeface="Gordita"/>
              <a:cs typeface="Gordita"/>
              <a:sym typeface="Gordita"/>
            </a:endParaRPr>
          </a:p>
          <a:p>
            <a:pPr algn="ctr"/>
            <a:r>
              <a:rPr lang="en-US" sz="1600" dirty="0" smtClean="0">
                <a:solidFill>
                  <a:srgbClr val="545455"/>
                </a:solidFill>
                <a:ea typeface="Gordita"/>
                <a:cs typeface="Gordita"/>
                <a:sym typeface="Gordita"/>
              </a:rPr>
              <a:t>Most of the paper surveys submitted last year were not completed correctly and could not be used.</a:t>
            </a:r>
            <a:endParaRPr lang="en-US" sz="2899" dirty="0" smtClean="0">
              <a:solidFill>
                <a:srgbClr val="545455"/>
              </a:solidFill>
              <a:latin typeface="Gordita"/>
              <a:ea typeface="Gordita"/>
              <a:cs typeface="Gordita"/>
              <a:sym typeface="Gordita"/>
            </a:endParaRPr>
          </a:p>
          <a:p>
            <a:pPr algn="ctr">
              <a:lnSpc>
                <a:spcPts val="4059"/>
              </a:lnSpc>
            </a:pPr>
            <a:r>
              <a:rPr lang="en-US" sz="1600" b="1" dirty="0">
                <a:solidFill>
                  <a:srgbClr val="545454"/>
                </a:solidFill>
                <a:latin typeface="Gordita Bold"/>
                <a:ea typeface="Gordita Bold"/>
                <a:cs typeface="Gordita Bold"/>
                <a:sym typeface="Gordita Bold"/>
              </a:rPr>
              <a:t>If </a:t>
            </a:r>
            <a:r>
              <a:rPr lang="en-US" sz="1600" b="1" dirty="0" smtClean="0">
                <a:solidFill>
                  <a:srgbClr val="545454"/>
                </a:solidFill>
                <a:latin typeface="Gordita Bold"/>
                <a:ea typeface="Gordita Bold"/>
                <a:cs typeface="Gordita Bold"/>
                <a:sym typeface="Gordita Bold"/>
              </a:rPr>
              <a:t>you need help completing the survey online, </a:t>
            </a:r>
            <a:r>
              <a:rPr lang="en-US" sz="1600" b="1" dirty="0">
                <a:solidFill>
                  <a:srgbClr val="545454"/>
                </a:solidFill>
                <a:latin typeface="Gordita Bold"/>
                <a:ea typeface="Gordita Bold"/>
                <a:cs typeface="Gordita Bold"/>
                <a:sym typeface="Gordita Bold"/>
              </a:rPr>
              <a:t>call or text </a:t>
            </a:r>
            <a:r>
              <a:rPr lang="en-US" sz="1600" b="1" dirty="0" err="1">
                <a:solidFill>
                  <a:srgbClr val="545454"/>
                </a:solidFill>
                <a:latin typeface="Gordita Bold"/>
                <a:ea typeface="Gordita Bold"/>
                <a:cs typeface="Gordita Bold"/>
                <a:sym typeface="Gordita Bold"/>
              </a:rPr>
              <a:t>Lj</a:t>
            </a:r>
            <a:r>
              <a:rPr lang="en-US" sz="1600" b="1" dirty="0">
                <a:solidFill>
                  <a:srgbClr val="545454"/>
                </a:solidFill>
                <a:latin typeface="Gordita Bold"/>
                <a:ea typeface="Gordita Bold"/>
                <a:cs typeface="Gordita Bold"/>
                <a:sym typeface="Gordita Bold"/>
              </a:rPr>
              <a:t> at (216)264-9858</a:t>
            </a:r>
          </a:p>
          <a:p>
            <a:pPr algn="l">
              <a:lnSpc>
                <a:spcPts val="4059"/>
              </a:lnSpc>
            </a:pPr>
            <a:endParaRPr lang="en-US" sz="2899" dirty="0">
              <a:solidFill>
                <a:srgbClr val="545455"/>
              </a:solidFill>
              <a:latin typeface="Gordita"/>
              <a:ea typeface="Gordita"/>
              <a:cs typeface="Gordita"/>
              <a:sym typeface="Gordita"/>
            </a:endParaRPr>
          </a:p>
        </p:txBody>
      </p:sp>
      <p:sp>
        <p:nvSpPr>
          <p:cNvPr id="9" name="TextBox 4"/>
          <p:cNvSpPr txBox="1"/>
          <p:nvPr/>
        </p:nvSpPr>
        <p:spPr>
          <a:xfrm>
            <a:off x="-1289612" y="2861191"/>
            <a:ext cx="14316552" cy="783869"/>
          </a:xfrm>
          <a:prstGeom prst="rect">
            <a:avLst/>
          </a:prstGeom>
        </p:spPr>
        <p:txBody>
          <a:bodyPr lIns="0" tIns="0" rIns="0" bIns="0" rtlCol="0" anchor="t">
            <a:spAutoFit/>
          </a:bodyPr>
          <a:lstStyle/>
          <a:p>
            <a:pPr algn="ctr">
              <a:lnSpc>
                <a:spcPts val="7279"/>
              </a:lnSpc>
            </a:pPr>
            <a:r>
              <a:rPr lang="en-US" sz="2400" dirty="0">
                <a:solidFill>
                  <a:srgbClr val="545455"/>
                </a:solidFill>
                <a:ea typeface="Canva Sans"/>
                <a:cs typeface="Canva Sans"/>
                <a:sym typeface="Canva Sans"/>
              </a:rPr>
              <a:t>English: </a:t>
            </a:r>
            <a:r>
              <a:rPr lang="en-US" sz="2400" b="1" u="sng" dirty="0">
                <a:solidFill>
                  <a:srgbClr val="545454"/>
                </a:solidFill>
                <a:ea typeface="Canva Sans Bold"/>
                <a:cs typeface="Canva Sans Bold"/>
                <a:sym typeface="Canva Sans Bold"/>
                <a:hlinkClick r:id="rId4" tooltip="https://www.surveymonkey.com/r/PR55VGL"/>
              </a:rPr>
              <a:t>www.surveymonkey.com/r/PR55VGL</a:t>
            </a:r>
          </a:p>
        </p:txBody>
      </p:sp>
      <p:sp>
        <p:nvSpPr>
          <p:cNvPr id="10" name="TextBox 6"/>
          <p:cNvSpPr txBox="1"/>
          <p:nvPr/>
        </p:nvSpPr>
        <p:spPr>
          <a:xfrm>
            <a:off x="-1599254" y="3728460"/>
            <a:ext cx="14935835" cy="783869"/>
          </a:xfrm>
          <a:prstGeom prst="rect">
            <a:avLst/>
          </a:prstGeom>
        </p:spPr>
        <p:txBody>
          <a:bodyPr lIns="0" tIns="0" rIns="0" bIns="0" rtlCol="0" anchor="t">
            <a:spAutoFit/>
          </a:bodyPr>
          <a:lstStyle/>
          <a:p>
            <a:pPr algn="ctr">
              <a:lnSpc>
                <a:spcPts val="7279"/>
              </a:lnSpc>
            </a:pPr>
            <a:r>
              <a:rPr lang="en-US" sz="2400" dirty="0">
                <a:solidFill>
                  <a:srgbClr val="545455"/>
                </a:solidFill>
                <a:ea typeface="Canva Sans"/>
                <a:cs typeface="Canva Sans"/>
                <a:sym typeface="Canva Sans"/>
              </a:rPr>
              <a:t>Spanish:  </a:t>
            </a:r>
            <a:r>
              <a:rPr lang="en-US" sz="2400" b="1" dirty="0">
                <a:solidFill>
                  <a:srgbClr val="545454"/>
                </a:solidFill>
                <a:ea typeface="Canva Sans Bold"/>
                <a:cs typeface="Canva Sans Bold"/>
                <a:sym typeface="Canva Sans Bold"/>
                <a:hlinkClick r:id="rId5" tooltip="https://www.surveymonkey.com/r/6QXJ9Q7"/>
              </a:rPr>
              <a:t>www.surveymonkey.com/r/6QXJ9Q7</a:t>
            </a:r>
          </a:p>
        </p:txBody>
      </p:sp>
    </p:spTree>
    <p:extLst>
      <p:ext uri="{BB962C8B-B14F-4D97-AF65-F5344CB8AC3E}">
        <p14:creationId xmlns:p14="http://schemas.microsoft.com/office/powerpoint/2010/main" val="345268150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Google Shape;308;p33"/>
          <p:cNvSpPr txBox="1"/>
          <p:nvPr/>
        </p:nvSpPr>
        <p:spPr>
          <a:xfrm>
            <a:off x="759040" y="520142"/>
            <a:ext cx="5163200" cy="802207"/>
          </a:xfrm>
          <a:prstGeom prst="rect">
            <a:avLst/>
          </a:prstGeom>
          <a:noFill/>
          <a:ln>
            <a:noFill/>
          </a:ln>
        </p:spPr>
        <p:txBody>
          <a:bodyPr spcFirstLastPara="1" wrap="square" lIns="0" tIns="0" rIns="0" bIns="0" anchor="t" anchorCtr="0">
            <a:spAutoFit/>
          </a:bodyPr>
          <a:lstStyle/>
          <a:p>
            <a:pPr>
              <a:lnSpc>
                <a:spcPct val="115001"/>
              </a:lnSpc>
            </a:pPr>
            <a:r>
              <a:rPr lang="en" sz="4533" b="1" dirty="0" smtClean="0">
                <a:solidFill>
                  <a:srgbClr val="00564A"/>
                </a:solidFill>
              </a:rPr>
              <a:t>Questions?</a:t>
            </a:r>
            <a:endParaRPr sz="933" dirty="0"/>
          </a:p>
        </p:txBody>
      </p:sp>
      <p:sp>
        <p:nvSpPr>
          <p:cNvPr id="310" name="Google Shape;310;p33"/>
          <p:cNvSpPr/>
          <p:nvPr/>
        </p:nvSpPr>
        <p:spPr>
          <a:xfrm>
            <a:off x="10978290" y="5807069"/>
            <a:ext cx="907565" cy="773315"/>
          </a:xfrm>
          <a:custGeom>
            <a:avLst/>
            <a:gdLst/>
            <a:ahLst/>
            <a:cxnLst/>
            <a:rect l="l" t="t" r="r" b="b"/>
            <a:pathLst>
              <a:path w="1361347" h="1159971" extrusionOk="0">
                <a:moveTo>
                  <a:pt x="0" y="0"/>
                </a:moveTo>
                <a:lnTo>
                  <a:pt x="1361347" y="0"/>
                </a:lnTo>
                <a:lnTo>
                  <a:pt x="1361347" y="1159971"/>
                </a:lnTo>
                <a:lnTo>
                  <a:pt x="0" y="1159971"/>
                </a:lnTo>
                <a:lnTo>
                  <a:pt x="0" y="0"/>
                </a:lnTo>
                <a:close/>
              </a:path>
            </a:pathLst>
          </a:custGeom>
          <a:blipFill rotWithShape="1">
            <a:blip r:embed="rId3">
              <a:alphaModFix/>
            </a:blip>
            <a:stretch>
              <a:fillRect r="-410464" b="-40890"/>
            </a:stretch>
          </a:blipFill>
          <a:ln>
            <a:noFill/>
          </a:ln>
        </p:spPr>
      </p:sp>
      <p:grpSp>
        <p:nvGrpSpPr>
          <p:cNvPr id="311" name="Google Shape;311;p33"/>
          <p:cNvGrpSpPr/>
          <p:nvPr/>
        </p:nvGrpSpPr>
        <p:grpSpPr>
          <a:xfrm rot="10800000">
            <a:off x="-707543" y="6357710"/>
            <a:ext cx="8363840" cy="645423"/>
            <a:chOff x="0" y="-38100"/>
            <a:chExt cx="1770050" cy="255000"/>
          </a:xfrm>
        </p:grpSpPr>
        <p:sp>
          <p:nvSpPr>
            <p:cNvPr id="312" name="Google Shape;312;p33"/>
            <p:cNvSpPr/>
            <p:nvPr/>
          </p:nvSpPr>
          <p:spPr>
            <a:xfrm>
              <a:off x="0" y="0"/>
              <a:ext cx="1770050" cy="216889"/>
            </a:xfrm>
            <a:custGeom>
              <a:avLst/>
              <a:gdLst/>
              <a:ahLst/>
              <a:cxnLst/>
              <a:rect l="l" t="t" r="r" b="b"/>
              <a:pathLst>
                <a:path w="1770050" h="216889" extrusionOk="0">
                  <a:moveTo>
                    <a:pt x="108444" y="0"/>
                  </a:moveTo>
                  <a:lnTo>
                    <a:pt x="1661606" y="0"/>
                  </a:lnTo>
                  <a:cubicBezTo>
                    <a:pt x="1690367" y="0"/>
                    <a:pt x="1717951" y="11425"/>
                    <a:pt x="1738288" y="31763"/>
                  </a:cubicBezTo>
                  <a:cubicBezTo>
                    <a:pt x="1758625" y="52100"/>
                    <a:pt x="1770050" y="79683"/>
                    <a:pt x="1770050" y="108444"/>
                  </a:cubicBezTo>
                  <a:lnTo>
                    <a:pt x="1770050" y="108444"/>
                  </a:lnTo>
                  <a:cubicBezTo>
                    <a:pt x="1770050" y="137206"/>
                    <a:pt x="1758625" y="164789"/>
                    <a:pt x="1738288" y="185126"/>
                  </a:cubicBezTo>
                  <a:cubicBezTo>
                    <a:pt x="1717951" y="205463"/>
                    <a:pt x="1690367" y="216889"/>
                    <a:pt x="1661606" y="216889"/>
                  </a:cubicBezTo>
                  <a:lnTo>
                    <a:pt x="108444" y="216889"/>
                  </a:lnTo>
                  <a:cubicBezTo>
                    <a:pt x="79683" y="216889"/>
                    <a:pt x="52100" y="205463"/>
                    <a:pt x="31763" y="185126"/>
                  </a:cubicBezTo>
                  <a:cubicBezTo>
                    <a:pt x="11425" y="164789"/>
                    <a:pt x="0" y="137206"/>
                    <a:pt x="0" y="108444"/>
                  </a:cubicBezTo>
                  <a:lnTo>
                    <a:pt x="0" y="108444"/>
                  </a:lnTo>
                  <a:cubicBezTo>
                    <a:pt x="0" y="79683"/>
                    <a:pt x="11425" y="52100"/>
                    <a:pt x="31763" y="31763"/>
                  </a:cubicBezTo>
                  <a:cubicBezTo>
                    <a:pt x="52100" y="11425"/>
                    <a:pt x="79683" y="0"/>
                    <a:pt x="108444" y="0"/>
                  </a:cubicBezTo>
                  <a:close/>
                </a:path>
              </a:pathLst>
            </a:custGeom>
            <a:gradFill>
              <a:gsLst>
                <a:gs pos="0">
                  <a:srgbClr val="02554C">
                    <a:alpha val="69803"/>
                  </a:srgbClr>
                </a:gs>
                <a:gs pos="50000">
                  <a:srgbClr val="00554A">
                    <a:alpha val="16470"/>
                  </a:srgbClr>
                </a:gs>
                <a:gs pos="100000">
                  <a:srgbClr val="0F554D">
                    <a:alpha val="0"/>
                  </a:srgbClr>
                </a:gs>
              </a:gsLst>
              <a:lin ang="0" scaled="0"/>
            </a:gradFill>
            <a:ln>
              <a:noFill/>
            </a:ln>
          </p:spPr>
          <p:txBody>
            <a:bodyPr spcFirstLastPara="1" wrap="square" lIns="60967" tIns="60967" rIns="60967" bIns="60967" anchor="ctr" anchorCtr="0">
              <a:noAutofit/>
            </a:bodyPr>
            <a:lstStyle/>
            <a:p>
              <a:endParaRPr sz="2400"/>
            </a:p>
          </p:txBody>
        </p:sp>
        <p:sp>
          <p:nvSpPr>
            <p:cNvPr id="313" name="Google Shape;313;p33"/>
            <p:cNvSpPr txBox="1"/>
            <p:nvPr/>
          </p:nvSpPr>
          <p:spPr>
            <a:xfrm>
              <a:off x="0" y="-38100"/>
              <a:ext cx="1770000" cy="255000"/>
            </a:xfrm>
            <a:prstGeom prst="rect">
              <a:avLst/>
            </a:prstGeom>
            <a:noFill/>
            <a:ln>
              <a:noFill/>
            </a:ln>
          </p:spPr>
          <p:txBody>
            <a:bodyPr spcFirstLastPara="1" wrap="square" lIns="33867" tIns="33867" rIns="33867" bIns="33867" anchor="ctr" anchorCtr="0">
              <a:noAutofit/>
            </a:bodyPr>
            <a:lstStyle/>
            <a:p>
              <a:pPr algn="ctr">
                <a:lnSpc>
                  <a:spcPct val="147722"/>
                </a:lnSpc>
              </a:pPr>
              <a:endParaRPr sz="1200">
                <a:solidFill>
                  <a:schemeClr val="dk1"/>
                </a:solidFill>
                <a:latin typeface="Calibri"/>
                <a:ea typeface="Calibri"/>
                <a:cs typeface="Calibri"/>
                <a:sym typeface="Calibri"/>
              </a:endParaRPr>
            </a:p>
          </p:txBody>
        </p:sp>
      </p:grpSp>
      <p:pic>
        <p:nvPicPr>
          <p:cNvPr id="2" name="Picture 1" descr="Diario de una au pair: 20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57083" y="1397977"/>
            <a:ext cx="3173474" cy="4615962"/>
          </a:xfrm>
          <a:prstGeom prst="rect">
            <a:avLst/>
          </a:prstGeom>
        </p:spPr>
      </p:pic>
    </p:spTree>
    <p:extLst>
      <p:ext uri="{BB962C8B-B14F-4D97-AF65-F5344CB8AC3E}">
        <p14:creationId xmlns:p14="http://schemas.microsoft.com/office/powerpoint/2010/main" val="90303782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907187" y="967246"/>
            <a:ext cx="8453831" cy="2766554"/>
          </a:xfrm>
        </p:spPr>
        <p:txBody>
          <a:bodyPr>
            <a:normAutofit/>
          </a:bodyPr>
          <a:lstStyle/>
          <a:p>
            <a:pPr algn="l"/>
            <a:r>
              <a:rPr lang="en-US" dirty="0" smtClean="0"/>
              <a:t>Ending the HIV Epidemic (EHE)</a:t>
            </a:r>
            <a:br>
              <a:rPr lang="en-US" dirty="0" smtClean="0"/>
            </a:br>
            <a:endParaRPr lang="en-US" sz="3600" b="1" i="1" dirty="0"/>
          </a:p>
        </p:txBody>
      </p:sp>
      <p:pic>
        <p:nvPicPr>
          <p:cNvPr id="1028" name="Picture 4" descr="World AIDS Day Red ribbon HIV-positive people Management of HIV/AIDS -  cancer png download - 1200*2096 - Free Transparent Aids png Download. - Clip  Art Librar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690808">
            <a:off x="1176112" y="1100360"/>
            <a:ext cx="1618943" cy="2828389"/>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61037" y="4596348"/>
            <a:ext cx="6473965" cy="1344171"/>
          </a:xfrm>
          <a:prstGeom prst="rect">
            <a:avLst/>
          </a:prstGeom>
        </p:spPr>
      </p:pic>
    </p:spTree>
    <p:extLst>
      <p:ext uri="{BB962C8B-B14F-4D97-AF65-F5344CB8AC3E}">
        <p14:creationId xmlns:p14="http://schemas.microsoft.com/office/powerpoint/2010/main" val="454170241"/>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EHE Program Contacts</a:t>
            </a:r>
            <a:endParaRPr lang="en-US" b="1" dirty="0"/>
          </a:p>
        </p:txBody>
      </p:sp>
      <p:sp>
        <p:nvSpPr>
          <p:cNvPr id="3" name="Content Placeholder 2"/>
          <p:cNvSpPr>
            <a:spLocks noGrp="1"/>
          </p:cNvSpPr>
          <p:nvPr>
            <p:ph idx="1"/>
          </p:nvPr>
        </p:nvSpPr>
        <p:spPr>
          <a:xfrm>
            <a:off x="838200" y="1651620"/>
            <a:ext cx="10515600" cy="4571380"/>
          </a:xfrm>
        </p:spPr>
        <p:txBody>
          <a:bodyPr numCol="2">
            <a:normAutofit/>
          </a:bodyPr>
          <a:lstStyle/>
          <a:p>
            <a:pPr marL="0" indent="0">
              <a:buNone/>
            </a:pPr>
            <a:r>
              <a:rPr lang="en-US" b="1" dirty="0" smtClean="0"/>
              <a:t>Erin Lark Turcoliveri</a:t>
            </a:r>
            <a:r>
              <a:rPr lang="en-US" dirty="0" smtClean="0"/>
              <a:t> (</a:t>
            </a:r>
            <a:r>
              <a:rPr lang="en-US" i="1" dirty="0" smtClean="0"/>
              <a:t>she/her</a:t>
            </a:r>
            <a:r>
              <a:rPr lang="en-US" dirty="0" smtClean="0"/>
              <a:t>)</a:t>
            </a:r>
          </a:p>
          <a:p>
            <a:pPr marL="0" indent="0">
              <a:buNone/>
            </a:pPr>
            <a:r>
              <a:rPr lang="en-US" dirty="0" smtClean="0"/>
              <a:t>EHE Supervisor</a:t>
            </a:r>
          </a:p>
          <a:p>
            <a:pPr marL="0" indent="0">
              <a:buNone/>
            </a:pPr>
            <a:r>
              <a:rPr lang="en-US" dirty="0" smtClean="0">
                <a:hlinkClick r:id="rId2"/>
              </a:rPr>
              <a:t>elark@ccbh.net</a:t>
            </a:r>
            <a:endParaRPr lang="en-US" dirty="0" smtClean="0"/>
          </a:p>
          <a:p>
            <a:pPr marL="0" indent="0">
              <a:buNone/>
            </a:pPr>
            <a:r>
              <a:rPr lang="en-US" dirty="0" smtClean="0"/>
              <a:t>Ext. 1326</a:t>
            </a:r>
          </a:p>
          <a:p>
            <a:pPr marL="0" indent="0">
              <a:buNone/>
            </a:pPr>
            <a:endParaRPr lang="en-US" dirty="0" smtClean="0"/>
          </a:p>
          <a:p>
            <a:pPr marL="0" indent="0">
              <a:buNone/>
            </a:pPr>
            <a:r>
              <a:rPr lang="en-US" b="1" dirty="0" smtClean="0"/>
              <a:t>Brian Lutz</a:t>
            </a:r>
            <a:r>
              <a:rPr lang="en-US" dirty="0" smtClean="0"/>
              <a:t> (</a:t>
            </a:r>
            <a:r>
              <a:rPr lang="en-US" i="1" dirty="0" smtClean="0"/>
              <a:t>he/him</a:t>
            </a:r>
            <a:r>
              <a:rPr lang="en-US" dirty="0" smtClean="0"/>
              <a:t>)</a:t>
            </a:r>
          </a:p>
          <a:p>
            <a:pPr marL="0" indent="0">
              <a:buNone/>
            </a:pPr>
            <a:r>
              <a:rPr lang="en-US" dirty="0" smtClean="0"/>
              <a:t>EHE Program Manager</a:t>
            </a:r>
          </a:p>
          <a:p>
            <a:pPr marL="0" indent="0">
              <a:buNone/>
            </a:pPr>
            <a:r>
              <a:rPr lang="en-US" dirty="0" smtClean="0">
                <a:hlinkClick r:id="rId3"/>
              </a:rPr>
              <a:t>blutz@ccbh.net</a:t>
            </a:r>
            <a:endParaRPr lang="en-US" dirty="0" smtClean="0"/>
          </a:p>
          <a:p>
            <a:pPr marL="0" indent="0">
              <a:buNone/>
            </a:pPr>
            <a:r>
              <a:rPr lang="en-US" dirty="0" smtClean="0"/>
              <a:t>Ext. 1543</a:t>
            </a:r>
          </a:p>
          <a:p>
            <a:pPr marL="0" indent="0">
              <a:buNone/>
            </a:pPr>
            <a:r>
              <a:rPr lang="en-US" b="1" dirty="0" smtClean="0"/>
              <a:t>Erin Janowski</a:t>
            </a:r>
            <a:r>
              <a:rPr lang="en-US" dirty="0" smtClean="0"/>
              <a:t> (</a:t>
            </a:r>
            <a:r>
              <a:rPr lang="en-US" i="1" dirty="0" smtClean="0"/>
              <a:t>she/her</a:t>
            </a:r>
            <a:r>
              <a:rPr lang="en-US" dirty="0" smtClean="0"/>
              <a:t>)</a:t>
            </a:r>
          </a:p>
          <a:p>
            <a:pPr marL="0" indent="0">
              <a:buNone/>
            </a:pPr>
            <a:r>
              <a:rPr lang="en-US" dirty="0" smtClean="0"/>
              <a:t>EHE Program Manager</a:t>
            </a:r>
          </a:p>
          <a:p>
            <a:pPr marL="0" indent="0">
              <a:buNone/>
            </a:pPr>
            <a:r>
              <a:rPr lang="en-US" dirty="0" smtClean="0">
                <a:hlinkClick r:id="rId4"/>
              </a:rPr>
              <a:t>ejanowski@ccbh.net</a:t>
            </a:r>
            <a:endParaRPr lang="en-US" dirty="0" smtClean="0"/>
          </a:p>
          <a:p>
            <a:pPr marL="0" indent="0">
              <a:buNone/>
            </a:pPr>
            <a:r>
              <a:rPr lang="en-US" dirty="0" smtClean="0"/>
              <a:t>Ext. 1502</a:t>
            </a:r>
          </a:p>
          <a:p>
            <a:pPr marL="0" indent="0">
              <a:buNone/>
            </a:pPr>
            <a:endParaRPr lang="en-US" dirty="0"/>
          </a:p>
          <a:p>
            <a:pPr marL="0" indent="0">
              <a:buNone/>
            </a:pPr>
            <a:r>
              <a:rPr lang="en-US" b="1" dirty="0" smtClean="0"/>
              <a:t>Sonji Deal</a:t>
            </a:r>
            <a:r>
              <a:rPr lang="en-US" dirty="0" smtClean="0"/>
              <a:t> (</a:t>
            </a:r>
            <a:r>
              <a:rPr lang="en-US" i="1" dirty="0" smtClean="0"/>
              <a:t>she/her</a:t>
            </a:r>
            <a:r>
              <a:rPr lang="en-US" dirty="0" smtClean="0"/>
              <a:t>)</a:t>
            </a:r>
          </a:p>
          <a:p>
            <a:pPr marL="0" indent="0">
              <a:buNone/>
            </a:pPr>
            <a:r>
              <a:rPr lang="en-US" dirty="0" smtClean="0"/>
              <a:t>EHE DIS</a:t>
            </a:r>
          </a:p>
          <a:p>
            <a:pPr marL="0" indent="0">
              <a:buNone/>
            </a:pPr>
            <a:r>
              <a:rPr lang="en-US" dirty="0" smtClean="0">
                <a:hlinkClick r:id="rId5"/>
              </a:rPr>
              <a:t>sdeal@ccbh.net</a:t>
            </a:r>
            <a:endParaRPr lang="en-US" dirty="0" smtClean="0"/>
          </a:p>
          <a:p>
            <a:pPr marL="0" indent="0">
              <a:buNone/>
            </a:pPr>
            <a:r>
              <a:rPr lang="en-US" dirty="0" smtClean="0"/>
              <a:t>Ext. 1714 </a:t>
            </a:r>
          </a:p>
        </p:txBody>
      </p:sp>
      <p:pic>
        <p:nvPicPr>
          <p:cNvPr id="4" name="Picture 4" descr="World AIDS Day Red ribbon HIV-positive people Management of HIV/AIDS -  cancer png download - 1200*2096 - Free Transparent Aids png Download. - Clip  Art Library"/>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690808">
            <a:off x="10825254" y="282224"/>
            <a:ext cx="748597" cy="130784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718800" y="5786776"/>
            <a:ext cx="961505" cy="834043"/>
          </a:xfrm>
          <a:prstGeom prst="rect">
            <a:avLst/>
          </a:prstGeom>
        </p:spPr>
      </p:pic>
    </p:spTree>
    <p:extLst>
      <p:ext uri="{BB962C8B-B14F-4D97-AF65-F5344CB8AC3E}">
        <p14:creationId xmlns:p14="http://schemas.microsoft.com/office/powerpoint/2010/main" val="2472156745"/>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652494" y="279400"/>
            <a:ext cx="8887013" cy="6197600"/>
          </a:xfrm>
          <a:prstGeom prst="rect">
            <a:avLst/>
          </a:prstGeom>
        </p:spPr>
      </p:pic>
      <p:sp>
        <p:nvSpPr>
          <p:cNvPr id="5" name="Down Arrow 4"/>
          <p:cNvSpPr/>
          <p:nvPr/>
        </p:nvSpPr>
        <p:spPr>
          <a:xfrm>
            <a:off x="9245600" y="1905000"/>
            <a:ext cx="1168400" cy="2032000"/>
          </a:xfrm>
          <a:prstGeom prst="downArrow">
            <a:avLst/>
          </a:prstGeom>
        </p:spPr>
        <p:style>
          <a:lnRef idx="1">
            <a:schemeClr val="accent6"/>
          </a:lnRef>
          <a:fillRef idx="3">
            <a:schemeClr val="accent6"/>
          </a:fillRef>
          <a:effectRef idx="2">
            <a:schemeClr val="accent6"/>
          </a:effectRef>
          <a:fontRef idx="minor">
            <a:schemeClr val="lt1"/>
          </a:fontRef>
        </p:style>
        <p:txBody>
          <a:bodyPr rtlCol="0" anchor="ctr"/>
          <a:lstStyle/>
          <a:p>
            <a:pPr algn="ctr" defTabSz="609630"/>
            <a:endParaRPr lang="en-US" sz="933" kern="0">
              <a:solidFill>
                <a:prstClr val="white"/>
              </a:solidFill>
              <a:latin typeface="Arial"/>
              <a:sym typeface="Arial"/>
              <a:rtl val="0"/>
            </a:endParaRPr>
          </a:p>
        </p:txBody>
      </p:sp>
      <p:sp>
        <p:nvSpPr>
          <p:cNvPr id="6" name="TextBox 5"/>
          <p:cNvSpPr txBox="1"/>
          <p:nvPr/>
        </p:nvSpPr>
        <p:spPr>
          <a:xfrm>
            <a:off x="9372600" y="1092200"/>
            <a:ext cx="914400" cy="728341"/>
          </a:xfrm>
          <a:prstGeom prst="rect">
            <a:avLst/>
          </a:prstGeom>
          <a:noFill/>
        </p:spPr>
        <p:txBody>
          <a:bodyPr wrap="square" rtlCol="0">
            <a:spAutoFit/>
          </a:bodyPr>
          <a:lstStyle/>
          <a:p>
            <a:pPr algn="ctr" defTabSz="609630"/>
            <a:r>
              <a:rPr lang="en-US" sz="2933" kern="0" dirty="0">
                <a:solidFill>
                  <a:srgbClr val="C00000"/>
                </a:solidFill>
                <a:latin typeface="Arial"/>
                <a:cs typeface="Arial"/>
                <a:sym typeface="Arial"/>
                <a:rtl val="0"/>
              </a:rPr>
              <a:t>151</a:t>
            </a:r>
          </a:p>
          <a:p>
            <a:pPr algn="ctr" defTabSz="609630"/>
            <a:r>
              <a:rPr lang="en-US" sz="1200" kern="0" dirty="0">
                <a:solidFill>
                  <a:srgbClr val="C00000"/>
                </a:solidFill>
                <a:latin typeface="Arial"/>
                <a:cs typeface="Arial"/>
                <a:sym typeface="Arial"/>
                <a:rtl val="0"/>
              </a:rPr>
              <a:t>2018</a:t>
            </a:r>
            <a:endParaRPr lang="en-US" sz="333" kern="0" dirty="0">
              <a:solidFill>
                <a:srgbClr val="C00000"/>
              </a:solidFill>
              <a:latin typeface="Arial"/>
              <a:cs typeface="Arial"/>
              <a:sym typeface="Arial"/>
              <a:rtl val="0"/>
            </a:endParaRPr>
          </a:p>
        </p:txBody>
      </p:sp>
      <p:sp>
        <p:nvSpPr>
          <p:cNvPr id="8" name="TextBox 7"/>
          <p:cNvSpPr txBox="1"/>
          <p:nvPr/>
        </p:nvSpPr>
        <p:spPr>
          <a:xfrm>
            <a:off x="9042400" y="3937000"/>
            <a:ext cx="1574800" cy="974754"/>
          </a:xfrm>
          <a:prstGeom prst="rect">
            <a:avLst/>
          </a:prstGeom>
          <a:noFill/>
        </p:spPr>
        <p:txBody>
          <a:bodyPr wrap="square" rtlCol="0">
            <a:spAutoFit/>
          </a:bodyPr>
          <a:lstStyle/>
          <a:p>
            <a:pPr algn="ctr" defTabSz="609630"/>
            <a:r>
              <a:rPr lang="en-US" sz="3600" kern="0" dirty="0">
                <a:solidFill>
                  <a:srgbClr val="C00000"/>
                </a:solidFill>
                <a:latin typeface="Arial"/>
                <a:cs typeface="Arial"/>
                <a:sym typeface="Arial"/>
                <a:rtl val="0"/>
              </a:rPr>
              <a:t>15</a:t>
            </a:r>
          </a:p>
          <a:p>
            <a:pPr algn="ctr" defTabSz="609630"/>
            <a:r>
              <a:rPr lang="en-US" sz="1067" kern="0" dirty="0">
                <a:solidFill>
                  <a:srgbClr val="C00000"/>
                </a:solidFill>
                <a:latin typeface="Arial"/>
                <a:cs typeface="Arial"/>
                <a:sym typeface="Arial"/>
                <a:rtl val="0"/>
              </a:rPr>
              <a:t>2030</a:t>
            </a:r>
          </a:p>
          <a:p>
            <a:pPr algn="ctr" defTabSz="609630"/>
            <a:r>
              <a:rPr lang="en-US" sz="1067" kern="0" dirty="0">
                <a:solidFill>
                  <a:srgbClr val="C00000"/>
                </a:solidFill>
                <a:latin typeface="Arial"/>
                <a:cs typeface="Arial"/>
                <a:sym typeface="Arial"/>
                <a:rtl val="0"/>
              </a:rPr>
              <a:t>Cuyahoga County</a:t>
            </a:r>
            <a:endParaRPr lang="en-US" sz="267" kern="0" dirty="0">
              <a:solidFill>
                <a:srgbClr val="C00000"/>
              </a:solidFill>
              <a:latin typeface="Arial"/>
              <a:cs typeface="Arial"/>
              <a:sym typeface="Arial"/>
              <a:rtl val="0"/>
            </a:endParaRPr>
          </a:p>
        </p:txBody>
      </p:sp>
    </p:spTree>
    <p:extLst>
      <p:ext uri="{BB962C8B-B14F-4D97-AF65-F5344CB8AC3E}">
        <p14:creationId xmlns:p14="http://schemas.microsoft.com/office/powerpoint/2010/main" val="2461389558"/>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EHE Care Eligibility</a:t>
            </a:r>
            <a:endParaRPr lang="en-US" b="1" dirty="0"/>
          </a:p>
        </p:txBody>
      </p:sp>
      <p:sp>
        <p:nvSpPr>
          <p:cNvPr id="3" name="Content Placeholder 2"/>
          <p:cNvSpPr>
            <a:spLocks noGrp="1"/>
          </p:cNvSpPr>
          <p:nvPr>
            <p:ph idx="1"/>
          </p:nvPr>
        </p:nvSpPr>
        <p:spPr>
          <a:xfrm>
            <a:off x="838201" y="1651620"/>
            <a:ext cx="5752095" cy="4571380"/>
          </a:xfrm>
        </p:spPr>
        <p:txBody>
          <a:bodyPr numCol="1">
            <a:normAutofit/>
          </a:bodyPr>
          <a:lstStyle/>
          <a:p>
            <a:pPr marL="0" indent="0">
              <a:buNone/>
            </a:pPr>
            <a:r>
              <a:rPr lang="en-US" dirty="0" smtClean="0"/>
              <a:t>Must Have—</a:t>
            </a:r>
          </a:p>
          <a:p>
            <a:pPr marL="457223" lvl="1" indent="0">
              <a:buNone/>
            </a:pPr>
            <a:r>
              <a:rPr lang="en-US" dirty="0" smtClean="0"/>
              <a:t>An HIV Diagnosis and either:</a:t>
            </a:r>
          </a:p>
          <a:p>
            <a:pPr marL="952548" lvl="1" indent="-495325">
              <a:buAutoNum type="alphaLcParenBoth"/>
            </a:pPr>
            <a:r>
              <a:rPr lang="en-US" dirty="0" smtClean="0"/>
              <a:t>Live in Cuyahoga County, or</a:t>
            </a:r>
          </a:p>
          <a:p>
            <a:pPr marL="952548" lvl="1" indent="-495325">
              <a:buAutoNum type="alphaLcParenBoth"/>
            </a:pPr>
            <a:r>
              <a:rPr lang="en-US" dirty="0" smtClean="0"/>
              <a:t>Receive Services in Cuyahoga County</a:t>
            </a:r>
          </a:p>
          <a:p>
            <a:pPr marL="952548" lvl="1" indent="-495325">
              <a:buAutoNum type="alphaLcParenBoth"/>
            </a:pPr>
            <a:endParaRPr lang="en-US" dirty="0"/>
          </a:p>
          <a:p>
            <a:pPr marL="0" indent="0">
              <a:buNone/>
            </a:pPr>
            <a:r>
              <a:rPr lang="en-US" dirty="0" smtClean="0"/>
              <a:t>EHE supports the under-insured, uninsured, </a:t>
            </a:r>
            <a:r>
              <a:rPr lang="en-US" b="1" dirty="0" smtClean="0"/>
              <a:t>and RWPA </a:t>
            </a:r>
            <a:r>
              <a:rPr lang="en-US" dirty="0" smtClean="0"/>
              <a:t>patients. </a:t>
            </a:r>
          </a:p>
        </p:txBody>
      </p:sp>
      <p:pic>
        <p:nvPicPr>
          <p:cNvPr id="4" name="Picture 4" descr="World AIDS Day Red ribbon HIV-positive people Management of HIV/AIDS -  cancer png download - 1200*2096 - Free Transparent Aids png Download. - Clip  Art Librar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690808">
            <a:off x="10825254" y="282224"/>
            <a:ext cx="748597" cy="130784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18800" y="5786776"/>
            <a:ext cx="961505" cy="834043"/>
          </a:xfrm>
          <a:prstGeom prst="rect">
            <a:avLst/>
          </a:prstGeom>
        </p:spPr>
      </p:pic>
      <p:pic>
        <p:nvPicPr>
          <p:cNvPr id="6" name="Picture 5"/>
          <p:cNvPicPr>
            <a:picLocks noChangeAspect="1"/>
          </p:cNvPicPr>
          <p:nvPr/>
        </p:nvPicPr>
        <p:blipFill>
          <a:blip r:embed="rId4"/>
          <a:stretch>
            <a:fillRect/>
          </a:stretch>
        </p:blipFill>
        <p:spPr>
          <a:xfrm>
            <a:off x="6745280" y="2159000"/>
            <a:ext cx="4935025" cy="2074219"/>
          </a:xfrm>
          <a:prstGeom prst="rect">
            <a:avLst/>
          </a:prstGeom>
        </p:spPr>
      </p:pic>
    </p:spTree>
    <p:extLst>
      <p:ext uri="{BB962C8B-B14F-4D97-AF65-F5344CB8AC3E}">
        <p14:creationId xmlns:p14="http://schemas.microsoft.com/office/powerpoint/2010/main" val="2764155519"/>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Data-Driven Focus Populations</a:t>
            </a:r>
            <a:endParaRPr lang="en-US" b="1" dirty="0"/>
          </a:p>
        </p:txBody>
      </p:sp>
      <p:sp>
        <p:nvSpPr>
          <p:cNvPr id="3" name="Content Placeholder 2"/>
          <p:cNvSpPr>
            <a:spLocks noGrp="1"/>
          </p:cNvSpPr>
          <p:nvPr>
            <p:ph idx="1"/>
          </p:nvPr>
        </p:nvSpPr>
        <p:spPr>
          <a:xfrm>
            <a:off x="838200" y="1651620"/>
            <a:ext cx="10515600" cy="4571380"/>
          </a:xfrm>
        </p:spPr>
        <p:txBody>
          <a:bodyPr numCol="1">
            <a:normAutofit/>
          </a:bodyPr>
          <a:lstStyle/>
          <a:p>
            <a:pPr marL="0" indent="0">
              <a:buNone/>
            </a:pPr>
            <a:r>
              <a:rPr lang="en-US" dirty="0" smtClean="0"/>
              <a:t>Not-in-care, not virally suppressed, or newly diagnosed</a:t>
            </a:r>
          </a:p>
          <a:p>
            <a:pPr marL="0" indent="0">
              <a:buNone/>
            </a:pPr>
            <a:endParaRPr lang="en-US" dirty="0"/>
          </a:p>
          <a:p>
            <a:pPr marL="0" indent="0">
              <a:buNone/>
            </a:pPr>
            <a:r>
              <a:rPr lang="en-US" dirty="0" smtClean="0"/>
              <a:t>Highest Incidence Rates among:</a:t>
            </a:r>
          </a:p>
          <a:p>
            <a:pPr marL="457223" lvl="1" indent="0">
              <a:buNone/>
            </a:pPr>
            <a:r>
              <a:rPr lang="en-US" dirty="0" smtClean="0"/>
              <a:t>Men who have sex with men (MSM)</a:t>
            </a:r>
          </a:p>
          <a:p>
            <a:pPr marL="457223" lvl="1" indent="0">
              <a:buNone/>
            </a:pPr>
            <a:r>
              <a:rPr lang="en-US" dirty="0" smtClean="0"/>
              <a:t>MSM of Color (Black &amp; Hispanic/Latin)</a:t>
            </a:r>
          </a:p>
          <a:p>
            <a:pPr marL="457223" lvl="1" indent="0">
              <a:buNone/>
            </a:pPr>
            <a:r>
              <a:rPr lang="en-US" dirty="0" smtClean="0"/>
              <a:t>Youth &amp; Young Adult (ages 13-24)</a:t>
            </a:r>
          </a:p>
          <a:p>
            <a:pPr marL="457223" lvl="1" indent="0">
              <a:buNone/>
            </a:pPr>
            <a:r>
              <a:rPr lang="en-US" dirty="0" smtClean="0"/>
              <a:t>People aging with HIV (Long-term survivors)</a:t>
            </a:r>
          </a:p>
          <a:p>
            <a:pPr marL="0" indent="0">
              <a:buNone/>
            </a:pPr>
            <a:endParaRPr lang="en-US" dirty="0"/>
          </a:p>
          <a:p>
            <a:pPr marL="0" indent="0">
              <a:buNone/>
            </a:pPr>
            <a:r>
              <a:rPr lang="en-US" i="1" dirty="0" smtClean="0"/>
              <a:t>By 2030, &gt;70% of adults with HIV will be over age 50.*</a:t>
            </a:r>
          </a:p>
        </p:txBody>
      </p:sp>
      <p:pic>
        <p:nvPicPr>
          <p:cNvPr id="4" name="Picture 4" descr="World AIDS Day Red ribbon HIV-positive people Management of HIV/AIDS -  cancer png download - 1200*2096 - Free Transparent Aids png Download. - Clip  Art Librar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690808">
            <a:off x="10825254" y="282224"/>
            <a:ext cx="748597" cy="130784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18800" y="5786776"/>
            <a:ext cx="961505" cy="834043"/>
          </a:xfrm>
          <a:prstGeom prst="rect">
            <a:avLst/>
          </a:prstGeom>
        </p:spPr>
      </p:pic>
      <p:sp>
        <p:nvSpPr>
          <p:cNvPr id="6" name="Footer Placeholder 5"/>
          <p:cNvSpPr>
            <a:spLocks noGrp="1"/>
          </p:cNvSpPr>
          <p:nvPr>
            <p:ph type="ftr" sz="quarter" idx="11"/>
          </p:nvPr>
        </p:nvSpPr>
        <p:spPr/>
        <p:txBody>
          <a:bodyPr/>
          <a:lstStyle/>
          <a:p>
            <a:pPr defTabSz="914446"/>
            <a:r>
              <a:rPr lang="en-US" dirty="0">
                <a:solidFill>
                  <a:prstClr val="black">
                    <a:tint val="75000"/>
                  </a:prstClr>
                </a:solidFill>
                <a:latin typeface="Calibri" panose="020F0502020204030204"/>
              </a:rPr>
              <a:t>*MATEC, "HIV and Aging," 01/27/2026.</a:t>
            </a:r>
          </a:p>
        </p:txBody>
      </p:sp>
    </p:spTree>
    <p:extLst>
      <p:ext uri="{BB962C8B-B14F-4D97-AF65-F5344CB8AC3E}">
        <p14:creationId xmlns:p14="http://schemas.microsoft.com/office/powerpoint/2010/main" val="1174917941"/>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65126"/>
            <a:ext cx="10896600" cy="1325563"/>
          </a:xfrm>
        </p:spPr>
        <p:txBody>
          <a:bodyPr/>
          <a:lstStyle/>
          <a:p>
            <a:r>
              <a:rPr lang="en-US" b="1" dirty="0" smtClean="0"/>
              <a:t>EHE Care Projects*</a:t>
            </a:r>
            <a:endParaRPr lang="en-US" b="1" dirty="0"/>
          </a:p>
        </p:txBody>
      </p:sp>
      <p:sp>
        <p:nvSpPr>
          <p:cNvPr id="3" name="Content Placeholder 2"/>
          <p:cNvSpPr>
            <a:spLocks noGrp="1"/>
          </p:cNvSpPr>
          <p:nvPr>
            <p:ph idx="1"/>
          </p:nvPr>
        </p:nvSpPr>
        <p:spPr>
          <a:xfrm>
            <a:off x="457200" y="1955800"/>
            <a:ext cx="11328400" cy="2793380"/>
          </a:xfrm>
        </p:spPr>
        <p:txBody>
          <a:bodyPr numCol="2">
            <a:normAutofit/>
          </a:bodyPr>
          <a:lstStyle/>
          <a:p>
            <a:pPr marL="0" indent="0">
              <a:buNone/>
            </a:pPr>
            <a:r>
              <a:rPr lang="en-US" dirty="0" smtClean="0"/>
              <a:t>(EIS) Peer Navigation</a:t>
            </a:r>
          </a:p>
          <a:p>
            <a:pPr marL="0" indent="0">
              <a:buNone/>
            </a:pPr>
            <a:r>
              <a:rPr lang="en-US" dirty="0" smtClean="0"/>
              <a:t>Emergency Financial Assistance</a:t>
            </a:r>
          </a:p>
          <a:p>
            <a:pPr marL="0" indent="0">
              <a:buNone/>
            </a:pPr>
            <a:r>
              <a:rPr lang="en-US" sz="2667" dirty="0" smtClean="0"/>
              <a:t>Food Bank/Home Delivered Meals</a:t>
            </a:r>
          </a:p>
          <a:p>
            <a:pPr marL="0" indent="0">
              <a:buNone/>
            </a:pPr>
            <a:r>
              <a:rPr lang="en-US" sz="2667" dirty="0" smtClean="0"/>
              <a:t>Intensive </a:t>
            </a:r>
            <a:r>
              <a:rPr lang="en-US" sz="2667" dirty="0"/>
              <a:t>Medical Case Management</a:t>
            </a:r>
          </a:p>
          <a:p>
            <a:pPr marL="0" indent="0">
              <a:buNone/>
            </a:pPr>
            <a:r>
              <a:rPr lang="en-US" dirty="0" smtClean="0"/>
              <a:t>Medical Transportation</a:t>
            </a:r>
          </a:p>
          <a:p>
            <a:pPr marL="0" indent="0">
              <a:buNone/>
            </a:pPr>
            <a:r>
              <a:rPr lang="en-US" dirty="0" smtClean="0"/>
              <a:t>Mobile Health Clinics</a:t>
            </a:r>
          </a:p>
          <a:p>
            <a:pPr marL="0" indent="0">
              <a:buNone/>
            </a:pPr>
            <a:r>
              <a:rPr lang="en-US" dirty="0" smtClean="0"/>
              <a:t>Nonmedical Case Management</a:t>
            </a:r>
          </a:p>
          <a:p>
            <a:pPr marL="0" indent="0">
              <a:buNone/>
            </a:pPr>
            <a:r>
              <a:rPr lang="en-US" dirty="0" smtClean="0"/>
              <a:t>(OAHS) Rapid Start ART</a:t>
            </a:r>
          </a:p>
          <a:p>
            <a:pPr marL="0" indent="0">
              <a:buNone/>
            </a:pPr>
            <a:r>
              <a:rPr lang="en-US" dirty="0" smtClean="0"/>
              <a:t>(Other Professional Services) Legal </a:t>
            </a:r>
          </a:p>
          <a:p>
            <a:pPr marL="0" indent="0">
              <a:buNone/>
            </a:pPr>
            <a:r>
              <a:rPr lang="en-US" dirty="0" smtClean="0"/>
              <a:t>Psychosocial Support Services</a:t>
            </a:r>
          </a:p>
        </p:txBody>
      </p:sp>
      <p:pic>
        <p:nvPicPr>
          <p:cNvPr id="4" name="Picture 4" descr="World AIDS Day Red ribbon HIV-positive people Management of HIV/AIDS -  cancer png download - 1200*2096 - Free Transparent Aids png Download. - Clip  Art Librar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690808">
            <a:off x="10825254" y="282224"/>
            <a:ext cx="748597" cy="130784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18800" y="5786776"/>
            <a:ext cx="961505" cy="834043"/>
          </a:xfrm>
          <a:prstGeom prst="rect">
            <a:avLst/>
          </a:prstGeom>
        </p:spPr>
      </p:pic>
      <p:sp>
        <p:nvSpPr>
          <p:cNvPr id="6" name="Footer Placeholder 5"/>
          <p:cNvSpPr>
            <a:spLocks noGrp="1"/>
          </p:cNvSpPr>
          <p:nvPr>
            <p:ph type="ftr" sz="quarter" idx="11"/>
          </p:nvPr>
        </p:nvSpPr>
        <p:spPr/>
        <p:txBody>
          <a:bodyPr/>
          <a:lstStyle/>
          <a:p>
            <a:pPr defTabSz="914446"/>
            <a:r>
              <a:rPr lang="en-US" dirty="0">
                <a:solidFill>
                  <a:prstClr val="black">
                    <a:tint val="75000"/>
                  </a:prstClr>
                </a:solidFill>
                <a:latin typeface="Calibri" panose="020F0502020204030204"/>
              </a:rPr>
              <a:t>*HRSA-funded via CCBH</a:t>
            </a:r>
          </a:p>
        </p:txBody>
      </p:sp>
    </p:spTree>
    <p:extLst>
      <p:ext uri="{BB962C8B-B14F-4D97-AF65-F5344CB8AC3E}">
        <p14:creationId xmlns:p14="http://schemas.microsoft.com/office/powerpoint/2010/main" val="3157962199"/>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(EIS) Peer Navigation</a:t>
            </a:r>
            <a:endParaRPr lang="en-US" b="1" dirty="0"/>
          </a:p>
        </p:txBody>
      </p:sp>
      <p:sp>
        <p:nvSpPr>
          <p:cNvPr id="3" name="Content Placeholder 2"/>
          <p:cNvSpPr>
            <a:spLocks noGrp="1"/>
          </p:cNvSpPr>
          <p:nvPr>
            <p:ph idx="1"/>
          </p:nvPr>
        </p:nvSpPr>
        <p:spPr>
          <a:xfrm>
            <a:off x="838200" y="1651620"/>
            <a:ext cx="10515600" cy="4571380"/>
          </a:xfrm>
        </p:spPr>
        <p:txBody>
          <a:bodyPr numCol="1">
            <a:normAutofit/>
          </a:bodyPr>
          <a:lstStyle/>
          <a:p>
            <a:pPr marL="0" indent="0">
              <a:buNone/>
            </a:pPr>
            <a:r>
              <a:rPr lang="en-US" dirty="0"/>
              <a:t>Enhances clinical and non-clinical client engagement, particularly at the start of treatment. </a:t>
            </a:r>
          </a:p>
          <a:p>
            <a:pPr marL="0" indent="0">
              <a:buNone/>
            </a:pPr>
            <a:endParaRPr lang="en-US" dirty="0" smtClean="0"/>
          </a:p>
          <a:p>
            <a:pPr marL="0" indent="0">
              <a:buNone/>
            </a:pPr>
            <a:r>
              <a:rPr lang="en-US" dirty="0" smtClean="0"/>
              <a:t>The </a:t>
            </a:r>
            <a:r>
              <a:rPr lang="en-US" dirty="0"/>
              <a:t>peer model has shown to increase patient retention and trust in the medical provider. </a:t>
            </a:r>
          </a:p>
          <a:p>
            <a:pPr marL="0" indent="0">
              <a:buNone/>
            </a:pPr>
            <a:endParaRPr lang="en-US" dirty="0" smtClean="0"/>
          </a:p>
          <a:p>
            <a:pPr marL="0" indent="0">
              <a:buNone/>
            </a:pPr>
            <a:r>
              <a:rPr lang="en-US" dirty="0" smtClean="0"/>
              <a:t>Best practices include using </a:t>
            </a:r>
            <a:r>
              <a:rPr lang="en-US" dirty="0"/>
              <a:t>certified Community Health </a:t>
            </a:r>
            <a:r>
              <a:rPr lang="en-US" dirty="0" smtClean="0"/>
              <a:t>Workers.</a:t>
            </a:r>
            <a:endParaRPr lang="en-US" dirty="0"/>
          </a:p>
          <a:p>
            <a:pPr marL="0" indent="0">
              <a:buNone/>
            </a:pPr>
            <a:endParaRPr lang="en-US" dirty="0" smtClean="0"/>
          </a:p>
          <a:p>
            <a:pPr marL="0" indent="0">
              <a:buNone/>
            </a:pPr>
            <a:r>
              <a:rPr lang="en-US" dirty="0" smtClean="0"/>
              <a:t>Funded </a:t>
            </a:r>
            <a:r>
              <a:rPr lang="en-US" dirty="0"/>
              <a:t>positions at multiple </a:t>
            </a:r>
            <a:r>
              <a:rPr lang="en-US" dirty="0" smtClean="0"/>
              <a:t>providers.</a:t>
            </a:r>
            <a:endParaRPr lang="en-US" dirty="0"/>
          </a:p>
        </p:txBody>
      </p:sp>
      <p:pic>
        <p:nvPicPr>
          <p:cNvPr id="4" name="Picture 4" descr="World AIDS Day Red ribbon HIV-positive people Management of HIV/AIDS -  cancer png download - 1200*2096 - Free Transparent Aids png Download. - Clip  Art Librar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690808">
            <a:off x="10825254" y="282224"/>
            <a:ext cx="748597" cy="130784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18800" y="5786776"/>
            <a:ext cx="961505" cy="834043"/>
          </a:xfrm>
          <a:prstGeom prst="rect">
            <a:avLst/>
          </a:prstGeom>
        </p:spPr>
      </p:pic>
    </p:spTree>
    <p:extLst>
      <p:ext uri="{BB962C8B-B14F-4D97-AF65-F5344CB8AC3E}">
        <p14:creationId xmlns:p14="http://schemas.microsoft.com/office/powerpoint/2010/main" val="1893818215"/>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Emergency Financial Assistance</a:t>
            </a:r>
            <a:endParaRPr lang="en-US" b="1" dirty="0"/>
          </a:p>
        </p:txBody>
      </p:sp>
      <p:sp>
        <p:nvSpPr>
          <p:cNvPr id="3" name="Content Placeholder 2"/>
          <p:cNvSpPr>
            <a:spLocks noGrp="1"/>
          </p:cNvSpPr>
          <p:nvPr>
            <p:ph idx="1"/>
          </p:nvPr>
        </p:nvSpPr>
        <p:spPr>
          <a:xfrm>
            <a:off x="838200" y="1651620"/>
            <a:ext cx="10515600" cy="4571380"/>
          </a:xfrm>
        </p:spPr>
        <p:txBody>
          <a:bodyPr numCol="1">
            <a:normAutofit lnSpcReduction="10000"/>
          </a:bodyPr>
          <a:lstStyle/>
          <a:p>
            <a:pPr marL="0" indent="0">
              <a:buNone/>
            </a:pPr>
            <a:r>
              <a:rPr lang="en-US" dirty="0" smtClean="0"/>
              <a:t>Provides limited </a:t>
            </a:r>
            <a:r>
              <a:rPr lang="en-US" dirty="0"/>
              <a:t>one-time or short-term payments to assist the client with an emergent need to pay for essential items or services to improve (or maintain) health outcomes.</a:t>
            </a:r>
          </a:p>
          <a:p>
            <a:pPr marL="0" indent="0">
              <a:buNone/>
            </a:pPr>
            <a:endParaRPr lang="en-US" dirty="0"/>
          </a:p>
          <a:p>
            <a:pPr marL="0" indent="0">
              <a:buNone/>
            </a:pPr>
            <a:r>
              <a:rPr lang="en-US" dirty="0"/>
              <a:t>EFA activities are composed of the following eligible services: </a:t>
            </a:r>
          </a:p>
          <a:p>
            <a:pPr marL="457223" lvl="1" indent="0">
              <a:buNone/>
            </a:pPr>
            <a:r>
              <a:rPr lang="en-US" dirty="0"/>
              <a:t>Emergency rental assistance (first month’s rent, past due rent)</a:t>
            </a:r>
          </a:p>
          <a:p>
            <a:pPr marL="457223" lvl="1" indent="0">
              <a:buNone/>
            </a:pPr>
            <a:r>
              <a:rPr lang="en-US" dirty="0"/>
              <a:t>Emergency utility payments (gas, electric, and water)</a:t>
            </a:r>
          </a:p>
          <a:p>
            <a:pPr marL="457223" lvl="1" indent="0">
              <a:buNone/>
            </a:pPr>
            <a:r>
              <a:rPr lang="en-US" dirty="0"/>
              <a:t>Emergency telephone service payments</a:t>
            </a:r>
          </a:p>
          <a:p>
            <a:pPr marL="457223" lvl="1" indent="0">
              <a:buNone/>
            </a:pPr>
            <a:r>
              <a:rPr lang="en-US" dirty="0"/>
              <a:t>Emergency food vouchers</a:t>
            </a:r>
          </a:p>
          <a:p>
            <a:pPr marL="457223" lvl="1" indent="0">
              <a:buNone/>
            </a:pPr>
            <a:r>
              <a:rPr lang="en-US" dirty="0"/>
              <a:t>Emergency moving assistance</a:t>
            </a:r>
          </a:p>
          <a:p>
            <a:pPr marL="457223" lvl="1" indent="0">
              <a:buNone/>
            </a:pPr>
            <a:r>
              <a:rPr lang="en-US" dirty="0"/>
              <a:t>Emergency medication</a:t>
            </a:r>
          </a:p>
          <a:p>
            <a:pPr marL="0" indent="0">
              <a:buNone/>
            </a:pPr>
            <a:endParaRPr lang="en-US" dirty="0"/>
          </a:p>
        </p:txBody>
      </p:sp>
      <p:pic>
        <p:nvPicPr>
          <p:cNvPr id="4" name="Picture 4" descr="World AIDS Day Red ribbon HIV-positive people Management of HIV/AIDS -  cancer png download - 1200*2096 - Free Transparent Aids png Download. - Clip  Art Librar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690808">
            <a:off x="10825254" y="282224"/>
            <a:ext cx="748597" cy="130784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18800" y="5786776"/>
            <a:ext cx="961505" cy="834043"/>
          </a:xfrm>
          <a:prstGeom prst="rect">
            <a:avLst/>
          </a:prstGeom>
        </p:spPr>
      </p:pic>
    </p:spTree>
    <p:extLst>
      <p:ext uri="{BB962C8B-B14F-4D97-AF65-F5344CB8AC3E}">
        <p14:creationId xmlns:p14="http://schemas.microsoft.com/office/powerpoint/2010/main" val="3830867065"/>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Intensive Medical Case Management</a:t>
            </a:r>
            <a:endParaRPr lang="en-US" b="1" dirty="0"/>
          </a:p>
        </p:txBody>
      </p:sp>
      <p:sp>
        <p:nvSpPr>
          <p:cNvPr id="3" name="Content Placeholder 2"/>
          <p:cNvSpPr>
            <a:spLocks noGrp="1"/>
          </p:cNvSpPr>
          <p:nvPr>
            <p:ph idx="1"/>
          </p:nvPr>
        </p:nvSpPr>
        <p:spPr>
          <a:xfrm>
            <a:off x="838200" y="1651620"/>
            <a:ext cx="10515600" cy="4571380"/>
          </a:xfrm>
        </p:spPr>
        <p:txBody>
          <a:bodyPr numCol="1">
            <a:normAutofit/>
          </a:bodyPr>
          <a:lstStyle/>
          <a:p>
            <a:pPr marL="0" indent="0">
              <a:buNone/>
            </a:pPr>
            <a:r>
              <a:rPr lang="en-US" dirty="0"/>
              <a:t>Extension of RW MCM</a:t>
            </a:r>
          </a:p>
          <a:p>
            <a:pPr marL="0" indent="0">
              <a:buNone/>
            </a:pPr>
            <a:endParaRPr lang="en-US" dirty="0" smtClean="0"/>
          </a:p>
          <a:p>
            <a:pPr marL="0" indent="0">
              <a:buNone/>
            </a:pPr>
            <a:r>
              <a:rPr lang="en-US" dirty="0" smtClean="0"/>
              <a:t>Smaller </a:t>
            </a:r>
            <a:r>
              <a:rPr lang="en-US" dirty="0"/>
              <a:t>caseload to address more time-intensive needs such as behavioral &amp; mental health.</a:t>
            </a:r>
          </a:p>
          <a:p>
            <a:pPr marL="0" indent="0">
              <a:buNone/>
            </a:pPr>
            <a:endParaRPr lang="en-US" dirty="0" smtClean="0"/>
          </a:p>
          <a:p>
            <a:pPr marL="0" indent="0">
              <a:buNone/>
            </a:pPr>
            <a:r>
              <a:rPr lang="en-US" dirty="0" smtClean="0"/>
              <a:t>Does </a:t>
            </a:r>
            <a:r>
              <a:rPr lang="en-US" dirty="0"/>
              <a:t>not need to qualify for </a:t>
            </a:r>
            <a:r>
              <a:rPr lang="en-US" dirty="0" smtClean="0"/>
              <a:t>RWPA</a:t>
            </a:r>
            <a:endParaRPr lang="en-US" dirty="0"/>
          </a:p>
          <a:p>
            <a:pPr marL="0" indent="0">
              <a:buNone/>
            </a:pPr>
            <a:endParaRPr lang="en-US" dirty="0" smtClean="0"/>
          </a:p>
          <a:p>
            <a:pPr marL="0" indent="0">
              <a:buNone/>
            </a:pPr>
            <a:r>
              <a:rPr lang="en-US" dirty="0" smtClean="0"/>
              <a:t>Efforts </a:t>
            </a:r>
            <a:r>
              <a:rPr lang="en-US" dirty="0"/>
              <a:t>to streamline the identification of clients, transition process &amp; client satisfaction with services.</a:t>
            </a:r>
          </a:p>
        </p:txBody>
      </p:sp>
      <p:pic>
        <p:nvPicPr>
          <p:cNvPr id="4" name="Picture 4" descr="World AIDS Day Red ribbon HIV-positive people Management of HIV/AIDS -  cancer png download - 1200*2096 - Free Transparent Aids png Download. - Clip  Art Librar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690808">
            <a:off x="10825254" y="282224"/>
            <a:ext cx="748597" cy="130784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18800" y="5786776"/>
            <a:ext cx="961505" cy="834043"/>
          </a:xfrm>
          <a:prstGeom prst="rect">
            <a:avLst/>
          </a:prstGeom>
        </p:spPr>
      </p:pic>
    </p:spTree>
    <p:extLst>
      <p:ext uri="{BB962C8B-B14F-4D97-AF65-F5344CB8AC3E}">
        <p14:creationId xmlns:p14="http://schemas.microsoft.com/office/powerpoint/2010/main" val="1106968827"/>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Medical Transportation</a:t>
            </a:r>
            <a:endParaRPr lang="en-US" b="1" dirty="0"/>
          </a:p>
        </p:txBody>
      </p:sp>
      <p:sp>
        <p:nvSpPr>
          <p:cNvPr id="3" name="Content Placeholder 2"/>
          <p:cNvSpPr>
            <a:spLocks noGrp="1"/>
          </p:cNvSpPr>
          <p:nvPr>
            <p:ph idx="1"/>
          </p:nvPr>
        </p:nvSpPr>
        <p:spPr>
          <a:xfrm>
            <a:off x="838200" y="1651620"/>
            <a:ext cx="10515600" cy="4571380"/>
          </a:xfrm>
        </p:spPr>
        <p:txBody>
          <a:bodyPr numCol="1">
            <a:normAutofit/>
          </a:bodyPr>
          <a:lstStyle/>
          <a:p>
            <a:pPr marL="0" indent="0">
              <a:buNone/>
            </a:pPr>
            <a:r>
              <a:rPr lang="en-US" dirty="0"/>
              <a:t>Transportation Assistance for non-virally suppressed clients or clients to maintain suppressed viral load &amp; maintain health status. </a:t>
            </a:r>
          </a:p>
          <a:p>
            <a:pPr marL="0" indent="0">
              <a:buNone/>
            </a:pPr>
            <a:endParaRPr lang="en-US" dirty="0" smtClean="0"/>
          </a:p>
          <a:p>
            <a:pPr marL="0" indent="0">
              <a:buNone/>
            </a:pPr>
            <a:r>
              <a:rPr lang="en-US" dirty="0" smtClean="0"/>
              <a:t>Includes </a:t>
            </a:r>
            <a:r>
              <a:rPr lang="en-US" dirty="0"/>
              <a:t>ONLY non-traditional options like ride-share (ex. Lyft).</a:t>
            </a:r>
          </a:p>
          <a:p>
            <a:pPr marL="0" indent="0">
              <a:buNone/>
            </a:pPr>
            <a:endParaRPr lang="en-US" dirty="0" smtClean="0"/>
          </a:p>
          <a:p>
            <a:pPr marL="0" indent="0">
              <a:buNone/>
            </a:pPr>
            <a:r>
              <a:rPr lang="en-US" dirty="0" smtClean="0"/>
              <a:t>Enhances </a:t>
            </a:r>
            <a:r>
              <a:rPr lang="en-US" dirty="0"/>
              <a:t>other projects like IMCM &amp; Rapid ART.</a:t>
            </a:r>
          </a:p>
        </p:txBody>
      </p:sp>
      <p:pic>
        <p:nvPicPr>
          <p:cNvPr id="4" name="Picture 4" descr="World AIDS Day Red ribbon HIV-positive people Management of HIV/AIDS -  cancer png download - 1200*2096 - Free Transparent Aids png Download. - Clip  Art Librar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690808">
            <a:off x="10825254" y="282224"/>
            <a:ext cx="748597" cy="130784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18800" y="5786776"/>
            <a:ext cx="961505" cy="834043"/>
          </a:xfrm>
          <a:prstGeom prst="rect">
            <a:avLst/>
          </a:prstGeom>
        </p:spPr>
      </p:pic>
    </p:spTree>
    <p:extLst>
      <p:ext uri="{BB962C8B-B14F-4D97-AF65-F5344CB8AC3E}">
        <p14:creationId xmlns:p14="http://schemas.microsoft.com/office/powerpoint/2010/main" val="791533026"/>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Mobile Health Clinic</a:t>
            </a:r>
            <a:endParaRPr lang="en-US" b="1" dirty="0"/>
          </a:p>
        </p:txBody>
      </p:sp>
      <p:sp>
        <p:nvSpPr>
          <p:cNvPr id="3" name="Content Placeholder 2"/>
          <p:cNvSpPr>
            <a:spLocks noGrp="1"/>
          </p:cNvSpPr>
          <p:nvPr>
            <p:ph idx="1"/>
          </p:nvPr>
        </p:nvSpPr>
        <p:spPr>
          <a:xfrm>
            <a:off x="838200" y="1651620"/>
            <a:ext cx="10515600" cy="4571380"/>
          </a:xfrm>
        </p:spPr>
        <p:txBody>
          <a:bodyPr numCol="1">
            <a:normAutofit/>
          </a:bodyPr>
          <a:lstStyle/>
          <a:p>
            <a:pPr marL="0" indent="0">
              <a:buNone/>
            </a:pPr>
            <a:r>
              <a:rPr lang="en-US" dirty="0"/>
              <a:t>OAHS HIV care for difficult-to-reach populations living in the zip codes with the highest HIV prevalence and are medical deserts for HIV care. </a:t>
            </a:r>
            <a:endParaRPr lang="en-US" dirty="0" smtClean="0"/>
          </a:p>
          <a:p>
            <a:pPr marL="0" indent="0">
              <a:buNone/>
            </a:pPr>
            <a:endParaRPr lang="en-US" dirty="0"/>
          </a:p>
          <a:p>
            <a:pPr marL="0" indent="0">
              <a:buNone/>
            </a:pPr>
            <a:r>
              <a:rPr lang="en-US" dirty="0" smtClean="0"/>
              <a:t>Uses professional team to meet patients where they are for labs, testing, and case management. Telemedicine is also used for patient-to-prescriber consult. </a:t>
            </a:r>
          </a:p>
          <a:p>
            <a:pPr marL="0" indent="0">
              <a:buNone/>
            </a:pPr>
            <a:endParaRPr lang="en-US" dirty="0"/>
          </a:p>
          <a:p>
            <a:pPr marL="0" indent="0">
              <a:buNone/>
            </a:pPr>
            <a:r>
              <a:rPr lang="en-US" dirty="0" smtClean="0"/>
              <a:t>New </a:t>
            </a:r>
            <a:r>
              <a:rPr lang="en-US" dirty="0"/>
              <a:t>in 2025 (with planning period). Full service year in 2026. </a:t>
            </a:r>
          </a:p>
        </p:txBody>
      </p:sp>
      <p:pic>
        <p:nvPicPr>
          <p:cNvPr id="4" name="Picture 4" descr="World AIDS Day Red ribbon HIV-positive people Management of HIV/AIDS -  cancer png download - 1200*2096 - Free Transparent Aids png Download. - Clip  Art Librar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690808">
            <a:off x="10825254" y="282224"/>
            <a:ext cx="748597" cy="130784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18800" y="5786776"/>
            <a:ext cx="961505" cy="834043"/>
          </a:xfrm>
          <a:prstGeom prst="rect">
            <a:avLst/>
          </a:prstGeom>
        </p:spPr>
      </p:pic>
    </p:spTree>
    <p:extLst>
      <p:ext uri="{BB962C8B-B14F-4D97-AF65-F5344CB8AC3E}">
        <p14:creationId xmlns:p14="http://schemas.microsoft.com/office/powerpoint/2010/main" val="3950178887"/>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Nonmedical Case Management</a:t>
            </a:r>
            <a:endParaRPr lang="en-US" b="1" dirty="0"/>
          </a:p>
        </p:txBody>
      </p:sp>
      <p:sp>
        <p:nvSpPr>
          <p:cNvPr id="3" name="Content Placeholder 2"/>
          <p:cNvSpPr>
            <a:spLocks noGrp="1"/>
          </p:cNvSpPr>
          <p:nvPr>
            <p:ph idx="1"/>
          </p:nvPr>
        </p:nvSpPr>
        <p:spPr>
          <a:xfrm>
            <a:off x="838200" y="1651620"/>
            <a:ext cx="10515600" cy="4571380"/>
          </a:xfrm>
        </p:spPr>
        <p:txBody>
          <a:bodyPr numCol="1">
            <a:normAutofit/>
          </a:bodyPr>
          <a:lstStyle/>
          <a:p>
            <a:pPr marL="0" indent="0">
              <a:buNone/>
            </a:pPr>
            <a:r>
              <a:rPr lang="en-US" dirty="0"/>
              <a:t>Extension of RW MCM &amp; EHE IMCM</a:t>
            </a:r>
          </a:p>
          <a:p>
            <a:pPr marL="0" indent="0">
              <a:buNone/>
            </a:pPr>
            <a:endParaRPr lang="en-US" dirty="0" smtClean="0"/>
          </a:p>
          <a:p>
            <a:pPr marL="0" indent="0">
              <a:buNone/>
            </a:pPr>
            <a:r>
              <a:rPr lang="en-US" dirty="0" smtClean="0"/>
              <a:t>Case </a:t>
            </a:r>
            <a:r>
              <a:rPr lang="en-US" dirty="0"/>
              <a:t>Managers provide assessments and interviews to address social and behavioral health needs</a:t>
            </a:r>
          </a:p>
          <a:p>
            <a:pPr marL="0" indent="0">
              <a:buNone/>
            </a:pPr>
            <a:endParaRPr lang="en-US" dirty="0" smtClean="0"/>
          </a:p>
          <a:p>
            <a:pPr marL="0" indent="0">
              <a:buNone/>
            </a:pPr>
            <a:r>
              <a:rPr lang="en-US" dirty="0" smtClean="0"/>
              <a:t>Does </a:t>
            </a:r>
            <a:r>
              <a:rPr lang="en-US" dirty="0"/>
              <a:t>not need to qualify for </a:t>
            </a:r>
            <a:r>
              <a:rPr lang="en-US" dirty="0" smtClean="0"/>
              <a:t>RWPA</a:t>
            </a:r>
            <a:endParaRPr lang="en-US" dirty="0"/>
          </a:p>
          <a:p>
            <a:pPr marL="0" indent="0">
              <a:buNone/>
            </a:pPr>
            <a:endParaRPr lang="en-US" dirty="0" smtClean="0"/>
          </a:p>
          <a:p>
            <a:pPr marL="0" indent="0">
              <a:buNone/>
            </a:pPr>
            <a:r>
              <a:rPr lang="en-US" dirty="0" smtClean="0"/>
              <a:t>Efforts </a:t>
            </a:r>
            <a:r>
              <a:rPr lang="en-US" dirty="0"/>
              <a:t>to address social determinants of health, substance use, and remove barriers to healthcare</a:t>
            </a:r>
          </a:p>
        </p:txBody>
      </p:sp>
      <p:pic>
        <p:nvPicPr>
          <p:cNvPr id="4" name="Picture 4" descr="World AIDS Day Red ribbon HIV-positive people Management of HIV/AIDS -  cancer png download - 1200*2096 - Free Transparent Aids png Download. - Clip  Art Librar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690808">
            <a:off x="10825254" y="282224"/>
            <a:ext cx="748597" cy="130784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18800" y="5786776"/>
            <a:ext cx="961505" cy="834043"/>
          </a:xfrm>
          <a:prstGeom prst="rect">
            <a:avLst/>
          </a:prstGeom>
        </p:spPr>
      </p:pic>
    </p:spTree>
    <p:extLst>
      <p:ext uri="{BB962C8B-B14F-4D97-AF65-F5344CB8AC3E}">
        <p14:creationId xmlns:p14="http://schemas.microsoft.com/office/powerpoint/2010/main" val="2132820727"/>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(OAHS) Rapid Start ART</a:t>
            </a:r>
            <a:endParaRPr lang="en-US" b="1" dirty="0"/>
          </a:p>
        </p:txBody>
      </p:sp>
      <p:sp>
        <p:nvSpPr>
          <p:cNvPr id="3" name="Content Placeholder 2"/>
          <p:cNvSpPr>
            <a:spLocks noGrp="1"/>
          </p:cNvSpPr>
          <p:nvPr>
            <p:ph idx="1"/>
          </p:nvPr>
        </p:nvSpPr>
        <p:spPr>
          <a:xfrm>
            <a:off x="838200" y="1651620"/>
            <a:ext cx="10515600" cy="4571380"/>
          </a:xfrm>
        </p:spPr>
        <p:txBody>
          <a:bodyPr numCol="1">
            <a:normAutofit/>
          </a:bodyPr>
          <a:lstStyle/>
          <a:p>
            <a:pPr marL="0" indent="0">
              <a:buNone/>
            </a:pPr>
            <a:r>
              <a:rPr lang="en-US" dirty="0"/>
              <a:t>Enhances EIS services with same-day meds (or within the week) for newly diagnosed or re-engaged in-care clients</a:t>
            </a:r>
          </a:p>
          <a:p>
            <a:pPr marL="0" indent="0">
              <a:buNone/>
            </a:pPr>
            <a:endParaRPr lang="en-US" dirty="0" smtClean="0"/>
          </a:p>
          <a:p>
            <a:pPr marL="0" indent="0">
              <a:buNone/>
            </a:pPr>
            <a:r>
              <a:rPr lang="en-US" dirty="0" smtClean="0"/>
              <a:t>Outreach </a:t>
            </a:r>
            <a:r>
              <a:rPr lang="en-US" dirty="0"/>
              <a:t>soon after treatment &amp; continues for a period of time (ex. 6-12 mts.)</a:t>
            </a:r>
          </a:p>
          <a:p>
            <a:pPr marL="0" indent="0">
              <a:buNone/>
            </a:pPr>
            <a:endParaRPr lang="en-US" dirty="0" smtClean="0"/>
          </a:p>
          <a:p>
            <a:pPr marL="0" indent="0">
              <a:buNone/>
            </a:pPr>
            <a:r>
              <a:rPr lang="en-US" dirty="0" smtClean="0"/>
              <a:t>Collaboration </a:t>
            </a:r>
            <a:r>
              <a:rPr lang="en-US" dirty="0"/>
              <a:t>with ED, satellite clinics, &amp; community testing sites to “fast track” </a:t>
            </a:r>
            <a:r>
              <a:rPr lang="en-US" dirty="0" smtClean="0"/>
              <a:t>patients</a:t>
            </a:r>
            <a:endParaRPr lang="en-US" dirty="0"/>
          </a:p>
        </p:txBody>
      </p:sp>
      <p:pic>
        <p:nvPicPr>
          <p:cNvPr id="4" name="Picture 4" descr="World AIDS Day Red ribbon HIV-positive people Management of HIV/AIDS -  cancer png download - 1200*2096 - Free Transparent Aids png Download. - Clip  Art Librar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690808">
            <a:off x="10825254" y="282224"/>
            <a:ext cx="748597" cy="130784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18800" y="5786776"/>
            <a:ext cx="961505" cy="834043"/>
          </a:xfrm>
          <a:prstGeom prst="rect">
            <a:avLst/>
          </a:prstGeom>
        </p:spPr>
      </p:pic>
    </p:spTree>
    <p:extLst>
      <p:ext uri="{BB962C8B-B14F-4D97-AF65-F5344CB8AC3E}">
        <p14:creationId xmlns:p14="http://schemas.microsoft.com/office/powerpoint/2010/main" val="3819884301"/>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(Other Professional Services) Legal</a:t>
            </a:r>
            <a:endParaRPr lang="en-US" b="1" dirty="0"/>
          </a:p>
        </p:txBody>
      </p:sp>
      <p:sp>
        <p:nvSpPr>
          <p:cNvPr id="3" name="Content Placeholder 2"/>
          <p:cNvSpPr>
            <a:spLocks noGrp="1"/>
          </p:cNvSpPr>
          <p:nvPr>
            <p:ph idx="1"/>
          </p:nvPr>
        </p:nvSpPr>
        <p:spPr>
          <a:xfrm>
            <a:off x="838200" y="1651620"/>
            <a:ext cx="10515600" cy="4571380"/>
          </a:xfrm>
        </p:spPr>
        <p:txBody>
          <a:bodyPr numCol="1">
            <a:normAutofit/>
          </a:bodyPr>
          <a:lstStyle/>
          <a:p>
            <a:pPr marL="0" indent="0">
              <a:buNone/>
            </a:pPr>
            <a:r>
              <a:rPr lang="en-US" dirty="0"/>
              <a:t>Legal matters related to or arising from the client’s HIV status</a:t>
            </a:r>
          </a:p>
          <a:p>
            <a:pPr marL="0" indent="0">
              <a:buNone/>
            </a:pPr>
            <a:endParaRPr lang="en-US" dirty="0" smtClean="0"/>
          </a:p>
          <a:p>
            <a:pPr marL="0" indent="0">
              <a:buNone/>
            </a:pPr>
            <a:r>
              <a:rPr lang="en-US" dirty="0" smtClean="0"/>
              <a:t>Includes </a:t>
            </a:r>
            <a:r>
              <a:rPr lang="en-US" dirty="0"/>
              <a:t>SSDI benefits, interventions to gain access to benefits (discrimination/breach of confidentiality), &amp; preparations of healthcare power of attorney, durable powers of attorney, and living wills. </a:t>
            </a:r>
            <a:endParaRPr lang="en-US" dirty="0" smtClean="0"/>
          </a:p>
          <a:p>
            <a:pPr marL="0" indent="0">
              <a:buNone/>
            </a:pPr>
            <a:endParaRPr lang="en-US" dirty="0"/>
          </a:p>
          <a:p>
            <a:pPr marL="0" indent="0">
              <a:buNone/>
            </a:pPr>
            <a:r>
              <a:rPr lang="en-US" dirty="0" smtClean="0"/>
              <a:t>New in 2025 (with planning period). Full service year in 2026. </a:t>
            </a:r>
            <a:endParaRPr lang="en-US" dirty="0"/>
          </a:p>
        </p:txBody>
      </p:sp>
      <p:pic>
        <p:nvPicPr>
          <p:cNvPr id="4" name="Picture 4" descr="World AIDS Day Red ribbon HIV-positive people Management of HIV/AIDS -  cancer png download - 1200*2096 - Free Transparent Aids png Download. - Clip  Art Librar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690808">
            <a:off x="10825254" y="282224"/>
            <a:ext cx="748597" cy="130784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18800" y="5786776"/>
            <a:ext cx="961505" cy="834043"/>
          </a:xfrm>
          <a:prstGeom prst="rect">
            <a:avLst/>
          </a:prstGeom>
        </p:spPr>
      </p:pic>
    </p:spTree>
    <p:extLst>
      <p:ext uri="{BB962C8B-B14F-4D97-AF65-F5344CB8AC3E}">
        <p14:creationId xmlns:p14="http://schemas.microsoft.com/office/powerpoint/2010/main" val="2142751742"/>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Psychosocial Support Services</a:t>
            </a:r>
            <a:endParaRPr lang="en-US" b="1" dirty="0"/>
          </a:p>
        </p:txBody>
      </p:sp>
      <p:sp>
        <p:nvSpPr>
          <p:cNvPr id="3" name="Content Placeholder 2"/>
          <p:cNvSpPr>
            <a:spLocks noGrp="1"/>
          </p:cNvSpPr>
          <p:nvPr>
            <p:ph idx="1"/>
          </p:nvPr>
        </p:nvSpPr>
        <p:spPr>
          <a:xfrm>
            <a:off x="838200" y="1651620"/>
            <a:ext cx="10515600" cy="4571380"/>
          </a:xfrm>
        </p:spPr>
        <p:txBody>
          <a:bodyPr numCol="1">
            <a:normAutofit fontScale="92500" lnSpcReduction="10000"/>
          </a:bodyPr>
          <a:lstStyle/>
          <a:p>
            <a:pPr marL="0" indent="0">
              <a:buNone/>
            </a:pPr>
            <a:r>
              <a:rPr lang="en-US" dirty="0"/>
              <a:t>Psychosocial Support Services provides individual and/or group support and counseling services to address clients’ continuing behavioral and physical health concerns. </a:t>
            </a:r>
          </a:p>
          <a:p>
            <a:pPr marL="0" indent="0">
              <a:buNone/>
            </a:pPr>
            <a:endParaRPr lang="en-US" dirty="0"/>
          </a:p>
          <a:p>
            <a:pPr marL="0" indent="0">
              <a:buNone/>
            </a:pPr>
            <a:r>
              <a:rPr lang="en-US" dirty="0"/>
              <a:t>Key activities include: </a:t>
            </a:r>
          </a:p>
          <a:p>
            <a:pPr marL="457223" lvl="1" indent="0">
              <a:buNone/>
            </a:pPr>
            <a:r>
              <a:rPr lang="en-US" dirty="0"/>
              <a:t>Support and counseling activities</a:t>
            </a:r>
          </a:p>
          <a:p>
            <a:pPr marL="457223" lvl="1" indent="0">
              <a:buNone/>
            </a:pPr>
            <a:r>
              <a:rPr lang="en-US" dirty="0"/>
              <a:t>HIV support groups</a:t>
            </a:r>
          </a:p>
          <a:p>
            <a:pPr marL="457223" lvl="1" indent="0">
              <a:buNone/>
            </a:pPr>
            <a:r>
              <a:rPr lang="en-US" dirty="0"/>
              <a:t>Pastoral care/counseling services</a:t>
            </a:r>
          </a:p>
          <a:p>
            <a:pPr marL="457223" lvl="1" indent="0">
              <a:buNone/>
            </a:pPr>
            <a:r>
              <a:rPr lang="en-US" dirty="0"/>
              <a:t>Caregiver support</a:t>
            </a:r>
          </a:p>
          <a:p>
            <a:pPr marL="0" indent="0">
              <a:buNone/>
            </a:pPr>
            <a:r>
              <a:rPr lang="en-US" dirty="0"/>
              <a:t> </a:t>
            </a:r>
          </a:p>
          <a:p>
            <a:pPr marL="0" indent="0">
              <a:buNone/>
            </a:pPr>
            <a:r>
              <a:rPr lang="en-US" dirty="0"/>
              <a:t>Exclusions: Funds under this service category may not be used for social/recreational activities or to pay for a client’s gym membership.</a:t>
            </a:r>
          </a:p>
        </p:txBody>
      </p:sp>
      <p:pic>
        <p:nvPicPr>
          <p:cNvPr id="4" name="Picture 4" descr="World AIDS Day Red ribbon HIV-positive people Management of HIV/AIDS -  cancer png download - 1200*2096 - Free Transparent Aids png Download. - Clip  Art Librar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690808">
            <a:off x="10825254" y="282224"/>
            <a:ext cx="748597" cy="130784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18800" y="5786776"/>
            <a:ext cx="961505" cy="834043"/>
          </a:xfrm>
          <a:prstGeom prst="rect">
            <a:avLst/>
          </a:prstGeom>
        </p:spPr>
      </p:pic>
    </p:spTree>
    <p:extLst>
      <p:ext uri="{BB962C8B-B14F-4D97-AF65-F5344CB8AC3E}">
        <p14:creationId xmlns:p14="http://schemas.microsoft.com/office/powerpoint/2010/main" val="3138412194"/>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EHE Care-funded Agencies &amp; Services</a:t>
            </a:r>
            <a:endParaRPr lang="en-US" b="1"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782444633"/>
              </p:ext>
            </p:extLst>
          </p:nvPr>
        </p:nvGraphicFramePr>
        <p:xfrm>
          <a:off x="838200" y="1955800"/>
          <a:ext cx="10515600" cy="3154680"/>
        </p:xfrm>
        <a:graphic>
          <a:graphicData uri="http://schemas.openxmlformats.org/drawingml/2006/table">
            <a:tbl>
              <a:tblPr firstRow="1" bandRow="1">
                <a:tableStyleId>{5C22544A-7EE6-4342-B048-85BDC9FD1C3A}</a:tableStyleId>
              </a:tblPr>
              <a:tblGrid>
                <a:gridCol w="5257800">
                  <a:extLst>
                    <a:ext uri="{9D8B030D-6E8A-4147-A177-3AD203B41FA5}">
                      <a16:colId xmlns:a16="http://schemas.microsoft.com/office/drawing/2014/main" val="255789512"/>
                    </a:ext>
                  </a:extLst>
                </a:gridCol>
                <a:gridCol w="5257800">
                  <a:extLst>
                    <a:ext uri="{9D8B030D-6E8A-4147-A177-3AD203B41FA5}">
                      <a16:colId xmlns:a16="http://schemas.microsoft.com/office/drawing/2014/main" val="127840372"/>
                    </a:ext>
                  </a:extLst>
                </a:gridCol>
              </a:tblGrid>
              <a:tr h="345440">
                <a:tc>
                  <a:txBody>
                    <a:bodyPr/>
                    <a:lstStyle/>
                    <a:p>
                      <a:r>
                        <a:rPr lang="en-US" sz="1900" dirty="0" smtClean="0"/>
                        <a:t>Agencies</a:t>
                      </a:r>
                      <a:endParaRPr lang="en-US" sz="1900" dirty="0"/>
                    </a:p>
                  </a:txBody>
                  <a:tcPr marL="60960" marR="60960" marT="30480" marB="30480">
                    <a:solidFill>
                      <a:srgbClr val="C00000"/>
                    </a:solidFill>
                  </a:tcPr>
                </a:tc>
                <a:tc>
                  <a:txBody>
                    <a:bodyPr/>
                    <a:lstStyle/>
                    <a:p>
                      <a:r>
                        <a:rPr lang="en-US" sz="1900" dirty="0" smtClean="0"/>
                        <a:t>Service Categories (Abbrev.)</a:t>
                      </a:r>
                      <a:endParaRPr lang="en-US" sz="1900" dirty="0"/>
                    </a:p>
                  </a:txBody>
                  <a:tcPr marL="60960" marR="60960" marT="30480" marB="30480">
                    <a:solidFill>
                      <a:srgbClr val="C00000"/>
                    </a:solidFill>
                  </a:tcPr>
                </a:tc>
                <a:extLst>
                  <a:ext uri="{0D108BD9-81ED-4DB2-BD59-A6C34878D82A}">
                    <a16:rowId xmlns:a16="http://schemas.microsoft.com/office/drawing/2014/main" val="1672699815"/>
                  </a:ext>
                </a:extLst>
              </a:tr>
              <a:tr h="345440">
                <a:tc>
                  <a:txBody>
                    <a:bodyPr/>
                    <a:lstStyle/>
                    <a:p>
                      <a:r>
                        <a:rPr lang="en-US" sz="1900" b="1" dirty="0" smtClean="0"/>
                        <a:t>AIDS</a:t>
                      </a:r>
                      <a:r>
                        <a:rPr lang="en-US" sz="1900" b="1" baseline="0" dirty="0" smtClean="0"/>
                        <a:t> Taskforce of Greater Cleveland</a:t>
                      </a:r>
                      <a:endParaRPr lang="en-US" sz="1900" b="1" dirty="0" smtClean="0"/>
                    </a:p>
                  </a:txBody>
                  <a:tcPr marL="60960" marR="60960" marT="30480" marB="30480">
                    <a:solidFill>
                      <a:srgbClr val="FFB9B9"/>
                    </a:solidFill>
                  </a:tcPr>
                </a:tc>
                <a:tc>
                  <a:txBody>
                    <a:bodyPr/>
                    <a:lstStyle/>
                    <a:p>
                      <a:pPr marL="0" marR="0" indent="0" algn="l" defTabSz="1371600" rtl="0" eaLnBrk="1" fontAlgn="auto" latinLnBrk="0" hangingPunct="1">
                        <a:lnSpc>
                          <a:spcPct val="100000"/>
                        </a:lnSpc>
                        <a:spcBef>
                          <a:spcPts val="0"/>
                        </a:spcBef>
                        <a:spcAft>
                          <a:spcPts val="0"/>
                        </a:spcAft>
                        <a:buClrTx/>
                        <a:buSzTx/>
                        <a:buFontTx/>
                        <a:buNone/>
                        <a:tabLst/>
                        <a:defRPr/>
                      </a:pPr>
                      <a:r>
                        <a:rPr lang="en-US" sz="1900" i="1" dirty="0" smtClean="0"/>
                        <a:t>EFA, MT, NMCM</a:t>
                      </a:r>
                    </a:p>
                  </a:txBody>
                  <a:tcPr marL="60960" marR="60960" marT="30480" marB="30480">
                    <a:solidFill>
                      <a:srgbClr val="FFB9B9"/>
                    </a:solidFill>
                  </a:tcPr>
                </a:tc>
                <a:extLst>
                  <a:ext uri="{0D108BD9-81ED-4DB2-BD59-A6C34878D82A}">
                    <a16:rowId xmlns:a16="http://schemas.microsoft.com/office/drawing/2014/main" val="332983827"/>
                  </a:ext>
                </a:extLst>
              </a:tr>
              <a:tr h="345440">
                <a:tc>
                  <a:txBody>
                    <a:bodyPr/>
                    <a:lstStyle/>
                    <a:p>
                      <a:r>
                        <a:rPr lang="en-US" sz="1900" b="1" dirty="0" smtClean="0"/>
                        <a:t>Cleveland</a:t>
                      </a:r>
                      <a:r>
                        <a:rPr lang="en-US" sz="1900" b="1" baseline="0" dirty="0" smtClean="0"/>
                        <a:t> Clinic Foundation</a:t>
                      </a:r>
                      <a:endParaRPr lang="en-US" sz="1900" b="1" dirty="0"/>
                    </a:p>
                  </a:txBody>
                  <a:tcPr marL="60960" marR="60960" marT="30480" marB="30480">
                    <a:solidFill>
                      <a:srgbClr val="FFE5E5"/>
                    </a:solidFill>
                  </a:tcPr>
                </a:tc>
                <a:tc>
                  <a:txBody>
                    <a:bodyPr/>
                    <a:lstStyle/>
                    <a:p>
                      <a:pPr marL="0" marR="0" indent="0" algn="l" defTabSz="1371600" rtl="0" eaLnBrk="1" fontAlgn="auto" latinLnBrk="0" hangingPunct="1">
                        <a:lnSpc>
                          <a:spcPct val="100000"/>
                        </a:lnSpc>
                        <a:spcBef>
                          <a:spcPts val="0"/>
                        </a:spcBef>
                        <a:spcAft>
                          <a:spcPts val="0"/>
                        </a:spcAft>
                        <a:buClrTx/>
                        <a:buSzTx/>
                        <a:buFontTx/>
                        <a:buNone/>
                        <a:tabLst/>
                        <a:defRPr/>
                      </a:pPr>
                      <a:r>
                        <a:rPr lang="en-US" sz="1900" i="1" dirty="0" smtClean="0"/>
                        <a:t>ART, EFA, IMCM, MT, NMCM, (EIS) PN</a:t>
                      </a:r>
                    </a:p>
                  </a:txBody>
                  <a:tcPr marL="60960" marR="60960" marT="30480" marB="30480">
                    <a:solidFill>
                      <a:srgbClr val="FFE5E5"/>
                    </a:solidFill>
                  </a:tcPr>
                </a:tc>
                <a:extLst>
                  <a:ext uri="{0D108BD9-81ED-4DB2-BD59-A6C34878D82A}">
                    <a16:rowId xmlns:a16="http://schemas.microsoft.com/office/drawing/2014/main" val="622102128"/>
                  </a:ext>
                </a:extLst>
              </a:tr>
              <a:tr h="345440">
                <a:tc>
                  <a:txBody>
                    <a:bodyPr/>
                    <a:lstStyle/>
                    <a:p>
                      <a:r>
                        <a:rPr lang="en-US" sz="1900" b="1" dirty="0" smtClean="0"/>
                        <a:t>The</a:t>
                      </a:r>
                      <a:r>
                        <a:rPr lang="en-US" sz="1900" b="1" baseline="0" dirty="0" smtClean="0"/>
                        <a:t> Centers</a:t>
                      </a:r>
                      <a:endParaRPr lang="en-US" sz="1900" b="1" dirty="0"/>
                    </a:p>
                  </a:txBody>
                  <a:tcPr marL="60960" marR="60960" marT="30480" marB="30480">
                    <a:solidFill>
                      <a:srgbClr val="FFB9B9"/>
                    </a:solidFill>
                  </a:tcPr>
                </a:tc>
                <a:tc>
                  <a:txBody>
                    <a:bodyPr/>
                    <a:lstStyle/>
                    <a:p>
                      <a:pPr marL="0" marR="0" indent="0" algn="l" defTabSz="1371600" rtl="0" eaLnBrk="1" fontAlgn="auto" latinLnBrk="0" hangingPunct="1">
                        <a:lnSpc>
                          <a:spcPct val="100000"/>
                        </a:lnSpc>
                        <a:spcBef>
                          <a:spcPts val="0"/>
                        </a:spcBef>
                        <a:spcAft>
                          <a:spcPts val="0"/>
                        </a:spcAft>
                        <a:buClrTx/>
                        <a:buSzTx/>
                        <a:buFontTx/>
                        <a:buNone/>
                        <a:tabLst/>
                        <a:defRPr/>
                      </a:pPr>
                      <a:r>
                        <a:rPr lang="en-US" sz="1900" i="1" dirty="0" smtClean="0"/>
                        <a:t>EFA</a:t>
                      </a:r>
                    </a:p>
                  </a:txBody>
                  <a:tcPr marL="60960" marR="60960" marT="30480" marB="30480">
                    <a:solidFill>
                      <a:srgbClr val="FFB9B9"/>
                    </a:solidFill>
                  </a:tcPr>
                </a:tc>
                <a:extLst>
                  <a:ext uri="{0D108BD9-81ED-4DB2-BD59-A6C34878D82A}">
                    <a16:rowId xmlns:a16="http://schemas.microsoft.com/office/drawing/2014/main" val="863628764"/>
                  </a:ext>
                </a:extLst>
              </a:tr>
              <a:tr h="345440">
                <a:tc>
                  <a:txBody>
                    <a:bodyPr/>
                    <a:lstStyle/>
                    <a:p>
                      <a:r>
                        <a:rPr lang="en-US" sz="1900" b="1" dirty="0" smtClean="0"/>
                        <a:t>MetroHealth System</a:t>
                      </a:r>
                      <a:endParaRPr lang="en-US" sz="1900" b="1" dirty="0"/>
                    </a:p>
                  </a:txBody>
                  <a:tcPr marL="60960" marR="60960" marT="30480" marB="30480">
                    <a:solidFill>
                      <a:srgbClr val="FFE5E5"/>
                    </a:solidFill>
                  </a:tcPr>
                </a:tc>
                <a:tc>
                  <a:txBody>
                    <a:bodyPr/>
                    <a:lstStyle/>
                    <a:p>
                      <a:r>
                        <a:rPr lang="en-US" sz="1900" i="1" dirty="0" smtClean="0"/>
                        <a:t>ART, EFA, IMCM, (EIS) PN, PSS</a:t>
                      </a:r>
                      <a:endParaRPr lang="en-US" sz="1900" i="1" dirty="0"/>
                    </a:p>
                  </a:txBody>
                  <a:tcPr marL="60960" marR="60960" marT="30480" marB="30480">
                    <a:solidFill>
                      <a:srgbClr val="FFE5E5"/>
                    </a:solidFill>
                  </a:tcPr>
                </a:tc>
                <a:extLst>
                  <a:ext uri="{0D108BD9-81ED-4DB2-BD59-A6C34878D82A}">
                    <a16:rowId xmlns:a16="http://schemas.microsoft.com/office/drawing/2014/main" val="1597645074"/>
                  </a:ext>
                </a:extLst>
              </a:tr>
              <a:tr h="345440">
                <a:tc>
                  <a:txBody>
                    <a:bodyPr/>
                    <a:lstStyle/>
                    <a:p>
                      <a:r>
                        <a:rPr lang="en-US" sz="1900" b="1" dirty="0" smtClean="0"/>
                        <a:t>Nueva</a:t>
                      </a:r>
                      <a:r>
                        <a:rPr lang="en-US" sz="1900" b="1" baseline="0" dirty="0" smtClean="0"/>
                        <a:t> Luz Urban Resource Center</a:t>
                      </a:r>
                      <a:endParaRPr lang="en-US" sz="1900" b="1" dirty="0"/>
                    </a:p>
                  </a:txBody>
                  <a:tcPr marL="60960" marR="60960" marT="30480" marB="30480">
                    <a:solidFill>
                      <a:srgbClr val="FFB9B9"/>
                    </a:solidFill>
                  </a:tcPr>
                </a:tc>
                <a:tc>
                  <a:txBody>
                    <a:bodyPr/>
                    <a:lstStyle/>
                    <a:p>
                      <a:pPr marL="0" marR="0" indent="0" algn="l" defTabSz="1371600" rtl="0" eaLnBrk="1" fontAlgn="auto" latinLnBrk="0" hangingPunct="1">
                        <a:lnSpc>
                          <a:spcPct val="100000"/>
                        </a:lnSpc>
                        <a:spcBef>
                          <a:spcPts val="0"/>
                        </a:spcBef>
                        <a:spcAft>
                          <a:spcPts val="0"/>
                        </a:spcAft>
                        <a:buClrTx/>
                        <a:buSzTx/>
                        <a:buFontTx/>
                        <a:buNone/>
                        <a:tabLst/>
                        <a:defRPr/>
                      </a:pPr>
                      <a:r>
                        <a:rPr lang="en-US" sz="1900" i="1" dirty="0" smtClean="0"/>
                        <a:t>EFA, LEG, PSS</a:t>
                      </a:r>
                    </a:p>
                  </a:txBody>
                  <a:tcPr marL="60960" marR="60960" marT="30480" marB="30480">
                    <a:solidFill>
                      <a:srgbClr val="FFB9B9"/>
                    </a:solidFill>
                  </a:tcPr>
                </a:tc>
                <a:extLst>
                  <a:ext uri="{0D108BD9-81ED-4DB2-BD59-A6C34878D82A}">
                    <a16:rowId xmlns:a16="http://schemas.microsoft.com/office/drawing/2014/main" val="4042160224"/>
                  </a:ext>
                </a:extLst>
              </a:tr>
              <a:tr h="345440">
                <a:tc>
                  <a:txBody>
                    <a:bodyPr/>
                    <a:lstStyle/>
                    <a:p>
                      <a:r>
                        <a:rPr lang="en-US" sz="1900" b="1" dirty="0" smtClean="0"/>
                        <a:t>Signature</a:t>
                      </a:r>
                      <a:r>
                        <a:rPr lang="en-US" sz="1900" b="1" baseline="0" dirty="0" smtClean="0"/>
                        <a:t> Health</a:t>
                      </a:r>
                      <a:endParaRPr lang="en-US" sz="1900" b="1" dirty="0"/>
                    </a:p>
                  </a:txBody>
                  <a:tcPr marL="60960" marR="60960" marT="30480" marB="30480">
                    <a:solidFill>
                      <a:srgbClr val="FFE5E5"/>
                    </a:solidFill>
                  </a:tcPr>
                </a:tc>
                <a:tc>
                  <a:txBody>
                    <a:bodyPr/>
                    <a:lstStyle/>
                    <a:p>
                      <a:pPr marL="0" marR="0" indent="0" algn="l" defTabSz="1371600" rtl="0" eaLnBrk="1" fontAlgn="auto" latinLnBrk="0" hangingPunct="1">
                        <a:lnSpc>
                          <a:spcPct val="100000"/>
                        </a:lnSpc>
                        <a:spcBef>
                          <a:spcPts val="0"/>
                        </a:spcBef>
                        <a:spcAft>
                          <a:spcPts val="0"/>
                        </a:spcAft>
                        <a:buClrTx/>
                        <a:buSzTx/>
                        <a:buFontTx/>
                        <a:buNone/>
                        <a:tabLst/>
                        <a:defRPr/>
                      </a:pPr>
                      <a:r>
                        <a:rPr lang="en-US" sz="1900" i="1" dirty="0" smtClean="0"/>
                        <a:t>ART, EFA, IMCM, MT, MHC, (EIS) PN</a:t>
                      </a:r>
                    </a:p>
                  </a:txBody>
                  <a:tcPr marL="60960" marR="60960" marT="30480" marB="30480">
                    <a:solidFill>
                      <a:srgbClr val="FFE5E5"/>
                    </a:solidFill>
                  </a:tcPr>
                </a:tc>
                <a:extLst>
                  <a:ext uri="{0D108BD9-81ED-4DB2-BD59-A6C34878D82A}">
                    <a16:rowId xmlns:a16="http://schemas.microsoft.com/office/drawing/2014/main" val="2245998409"/>
                  </a:ext>
                </a:extLst>
              </a:tr>
              <a:tr h="345440">
                <a:tc>
                  <a:txBody>
                    <a:bodyPr/>
                    <a:lstStyle/>
                    <a:p>
                      <a:r>
                        <a:rPr lang="en-US" sz="1900" b="1" dirty="0" smtClean="0"/>
                        <a:t>University</a:t>
                      </a:r>
                      <a:r>
                        <a:rPr lang="en-US" sz="1900" b="1" baseline="0" dirty="0" smtClean="0"/>
                        <a:t> Hospitals</a:t>
                      </a:r>
                      <a:endParaRPr lang="en-US" sz="1900" b="1" dirty="0"/>
                    </a:p>
                  </a:txBody>
                  <a:tcPr marL="60960" marR="60960" marT="30480" marB="30480">
                    <a:solidFill>
                      <a:srgbClr val="FFB9B9"/>
                    </a:solidFill>
                  </a:tcPr>
                </a:tc>
                <a:tc>
                  <a:txBody>
                    <a:bodyPr/>
                    <a:lstStyle/>
                    <a:p>
                      <a:pPr marL="0" marR="0" indent="0" algn="l" defTabSz="1371600" rtl="0" eaLnBrk="1" fontAlgn="auto" latinLnBrk="0" hangingPunct="1">
                        <a:lnSpc>
                          <a:spcPct val="100000"/>
                        </a:lnSpc>
                        <a:spcBef>
                          <a:spcPts val="0"/>
                        </a:spcBef>
                        <a:spcAft>
                          <a:spcPts val="0"/>
                        </a:spcAft>
                        <a:buClrTx/>
                        <a:buSzTx/>
                        <a:buFontTx/>
                        <a:buNone/>
                        <a:tabLst/>
                        <a:defRPr/>
                      </a:pPr>
                      <a:r>
                        <a:rPr lang="en-US" sz="1900" i="1" dirty="0" smtClean="0"/>
                        <a:t>ART, EFA, IMCM, MT, (EIS) PN, PSS</a:t>
                      </a:r>
                    </a:p>
                  </a:txBody>
                  <a:tcPr marL="60960" marR="60960" marT="30480" marB="30480">
                    <a:solidFill>
                      <a:srgbClr val="FFB9B9"/>
                    </a:solidFill>
                  </a:tcPr>
                </a:tc>
                <a:extLst>
                  <a:ext uri="{0D108BD9-81ED-4DB2-BD59-A6C34878D82A}">
                    <a16:rowId xmlns:a16="http://schemas.microsoft.com/office/drawing/2014/main" val="3197857191"/>
                  </a:ext>
                </a:extLst>
              </a:tr>
              <a:tr h="345440">
                <a:tc>
                  <a:txBody>
                    <a:bodyPr/>
                    <a:lstStyle/>
                    <a:p>
                      <a:r>
                        <a:rPr lang="en-US" sz="1900" b="1" dirty="0" smtClean="0"/>
                        <a:t>We</a:t>
                      </a:r>
                      <a:r>
                        <a:rPr lang="en-US" sz="1900" b="1" baseline="0" dirty="0" smtClean="0"/>
                        <a:t> Think 4 A Change</a:t>
                      </a:r>
                      <a:endParaRPr lang="en-US" sz="1900" b="1" dirty="0"/>
                    </a:p>
                  </a:txBody>
                  <a:tcPr marL="60960" marR="60960" marT="30480" marB="30480">
                    <a:solidFill>
                      <a:srgbClr val="FFE5E5"/>
                    </a:solidFill>
                  </a:tcPr>
                </a:tc>
                <a:tc>
                  <a:txBody>
                    <a:bodyPr/>
                    <a:lstStyle/>
                    <a:p>
                      <a:pPr marL="0" marR="0" indent="0" algn="l" defTabSz="1371600" rtl="0" eaLnBrk="1" fontAlgn="auto" latinLnBrk="0" hangingPunct="1">
                        <a:lnSpc>
                          <a:spcPct val="100000"/>
                        </a:lnSpc>
                        <a:spcBef>
                          <a:spcPts val="0"/>
                        </a:spcBef>
                        <a:spcAft>
                          <a:spcPts val="0"/>
                        </a:spcAft>
                        <a:buClrTx/>
                        <a:buSzTx/>
                        <a:buFontTx/>
                        <a:buNone/>
                        <a:tabLst/>
                        <a:defRPr/>
                      </a:pPr>
                      <a:r>
                        <a:rPr lang="en-US" sz="1900" i="1" dirty="0" smtClean="0"/>
                        <a:t>EFA, FB*, MT, (EIS) PN</a:t>
                      </a:r>
                    </a:p>
                  </a:txBody>
                  <a:tcPr marL="60960" marR="60960" marT="30480" marB="30480">
                    <a:solidFill>
                      <a:srgbClr val="FFE5E5"/>
                    </a:solidFill>
                  </a:tcPr>
                </a:tc>
                <a:extLst>
                  <a:ext uri="{0D108BD9-81ED-4DB2-BD59-A6C34878D82A}">
                    <a16:rowId xmlns:a16="http://schemas.microsoft.com/office/drawing/2014/main" val="26362932"/>
                  </a:ext>
                </a:extLst>
              </a:tr>
            </a:tbl>
          </a:graphicData>
        </a:graphic>
      </p:graphicFrame>
      <p:pic>
        <p:nvPicPr>
          <p:cNvPr id="4" name="Picture 4" descr="World AIDS Day Red ribbon HIV-positive people Management of HIV/AIDS -  cancer png download - 1200*2096 - Free Transparent Aids png Download. - Clip  Art Librar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690808">
            <a:off x="10825254" y="282224"/>
            <a:ext cx="748597" cy="130784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18800" y="5786776"/>
            <a:ext cx="961505" cy="834043"/>
          </a:xfrm>
          <a:prstGeom prst="rect">
            <a:avLst/>
          </a:prstGeom>
        </p:spPr>
      </p:pic>
      <p:sp>
        <p:nvSpPr>
          <p:cNvPr id="3" name="Footer Placeholder 2"/>
          <p:cNvSpPr>
            <a:spLocks noGrp="1"/>
          </p:cNvSpPr>
          <p:nvPr>
            <p:ph type="ftr" sz="quarter" idx="11"/>
          </p:nvPr>
        </p:nvSpPr>
        <p:spPr/>
        <p:txBody>
          <a:bodyPr/>
          <a:lstStyle/>
          <a:p>
            <a:pPr defTabSz="914446"/>
            <a:r>
              <a:rPr lang="en-US" dirty="0">
                <a:solidFill>
                  <a:prstClr val="black">
                    <a:tint val="75000"/>
                  </a:prstClr>
                </a:solidFill>
                <a:latin typeface="Calibri" panose="020F0502020204030204"/>
              </a:rPr>
              <a:t>*Food Bank service category will be piloted in FY26</a:t>
            </a:r>
          </a:p>
        </p:txBody>
      </p:sp>
    </p:spTree>
    <p:extLst>
      <p:ext uri="{BB962C8B-B14F-4D97-AF65-F5344CB8AC3E}">
        <p14:creationId xmlns:p14="http://schemas.microsoft.com/office/powerpoint/2010/main" val="3032727743"/>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LoveLeadsHere.org </a:t>
            </a:r>
            <a:endParaRPr lang="en-US" b="1" dirty="0"/>
          </a:p>
        </p:txBody>
      </p:sp>
      <p:pic>
        <p:nvPicPr>
          <p:cNvPr id="4" name="Picture 4" descr="World AIDS Day Red ribbon HIV-positive people Management of HIV/AIDS -  cancer png download - 1200*2096 - Free Transparent Aids png Download. - Clip  Art Librar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690808">
            <a:off x="10825254" y="282224"/>
            <a:ext cx="748597" cy="130784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18800" y="5786776"/>
            <a:ext cx="961505" cy="834043"/>
          </a:xfrm>
          <a:prstGeom prst="rect">
            <a:avLst/>
          </a:prstGeom>
        </p:spPr>
      </p:pic>
      <p:pic>
        <p:nvPicPr>
          <p:cNvPr id="10" name="Picture 9"/>
          <p:cNvPicPr>
            <a:picLocks noChangeAspect="1"/>
          </p:cNvPicPr>
          <p:nvPr/>
        </p:nvPicPr>
        <p:blipFill>
          <a:blip r:embed="rId4"/>
          <a:stretch>
            <a:fillRect/>
          </a:stretch>
        </p:blipFill>
        <p:spPr>
          <a:xfrm>
            <a:off x="3354955" y="1651620"/>
            <a:ext cx="5482091" cy="4111569"/>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Tree>
    <p:extLst>
      <p:ext uri="{BB962C8B-B14F-4D97-AF65-F5344CB8AC3E}">
        <p14:creationId xmlns:p14="http://schemas.microsoft.com/office/powerpoint/2010/main" val="3081852968"/>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Community Advisory Group (CAG) </a:t>
            </a:r>
            <a:endParaRPr lang="en-US" b="1" dirty="0"/>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810530" y="1652059"/>
            <a:ext cx="4570941" cy="4570941"/>
          </a:xfrm>
        </p:spPr>
      </p:pic>
      <p:pic>
        <p:nvPicPr>
          <p:cNvPr id="4" name="Picture 4" descr="World AIDS Day Red ribbon HIV-positive people Management of HIV/AIDS -  cancer png download - 1200*2096 - Free Transparent Aids png Download. - Clip  Art Libra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690808">
            <a:off x="10825254" y="282224"/>
            <a:ext cx="748597" cy="130784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18800" y="5786776"/>
            <a:ext cx="961505" cy="834043"/>
          </a:xfrm>
          <a:prstGeom prst="rect">
            <a:avLst/>
          </a:prstGeom>
        </p:spPr>
      </p:pic>
    </p:spTree>
    <p:extLst>
      <p:ext uri="{BB962C8B-B14F-4D97-AF65-F5344CB8AC3E}">
        <p14:creationId xmlns:p14="http://schemas.microsoft.com/office/powerpoint/2010/main" val="657272733"/>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Looking Ahead to 2026</a:t>
            </a:r>
            <a:endParaRPr lang="en-US" b="1" dirty="0"/>
          </a:p>
        </p:txBody>
      </p:sp>
      <p:sp>
        <p:nvSpPr>
          <p:cNvPr id="3" name="Content Placeholder 2"/>
          <p:cNvSpPr>
            <a:spLocks noGrp="1"/>
          </p:cNvSpPr>
          <p:nvPr>
            <p:ph idx="1"/>
          </p:nvPr>
        </p:nvSpPr>
        <p:spPr>
          <a:xfrm>
            <a:off x="838200" y="1690689"/>
            <a:ext cx="10515600" cy="4532311"/>
          </a:xfrm>
        </p:spPr>
        <p:txBody>
          <a:bodyPr numCol="1">
            <a:normAutofit/>
          </a:bodyPr>
          <a:lstStyle/>
          <a:p>
            <a:pPr marL="0" indent="0">
              <a:buNone/>
            </a:pPr>
            <a:r>
              <a:rPr lang="en-US" dirty="0" smtClean="0"/>
              <a:t>Partial &amp; Full Award Announcements </a:t>
            </a:r>
          </a:p>
          <a:p>
            <a:pPr marL="0" indent="0">
              <a:buNone/>
            </a:pPr>
            <a:endParaRPr lang="en-US" dirty="0" smtClean="0"/>
          </a:p>
          <a:p>
            <a:pPr marL="0" indent="0">
              <a:buNone/>
            </a:pPr>
            <a:r>
              <a:rPr lang="en-US" dirty="0" smtClean="0"/>
              <a:t>Implementation Plans</a:t>
            </a:r>
          </a:p>
          <a:p>
            <a:pPr marL="0" indent="0">
              <a:buNone/>
            </a:pPr>
            <a:endParaRPr lang="en-US" smtClean="0"/>
          </a:p>
          <a:p>
            <a:pPr marL="0" indent="0">
              <a:buNone/>
            </a:pPr>
            <a:r>
              <a:rPr lang="en-US" smtClean="0"/>
              <a:t>60-Day </a:t>
            </a:r>
            <a:r>
              <a:rPr lang="en-US" dirty="0" smtClean="0"/>
              <a:t>Check-ins</a:t>
            </a:r>
          </a:p>
          <a:p>
            <a:pPr marL="0" indent="0">
              <a:buNone/>
            </a:pPr>
            <a:endParaRPr lang="en-US" dirty="0" smtClean="0"/>
          </a:p>
          <a:p>
            <a:pPr marL="0" indent="0">
              <a:buNone/>
            </a:pPr>
            <a:r>
              <a:rPr lang="en-US" dirty="0" smtClean="0"/>
              <a:t>CAG SMART Goal Projects</a:t>
            </a:r>
            <a:endParaRPr lang="en-US" dirty="0"/>
          </a:p>
        </p:txBody>
      </p:sp>
      <p:pic>
        <p:nvPicPr>
          <p:cNvPr id="4" name="Picture 4" descr="World AIDS Day Red ribbon HIV-positive people Management of HIV/AIDS -  cancer png download - 1200*2096 - Free Transparent Aids png Download. - Clip  Art Librar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690808">
            <a:off x="10825254" y="282224"/>
            <a:ext cx="748597" cy="130784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18800" y="5786776"/>
            <a:ext cx="961505" cy="834043"/>
          </a:xfrm>
          <a:prstGeom prst="rect">
            <a:avLst/>
          </a:prstGeom>
        </p:spPr>
      </p:pic>
      <p:pic>
        <p:nvPicPr>
          <p:cNvPr id="10" name="Picture 9"/>
          <p:cNvPicPr>
            <a:picLocks noChangeAspect="1"/>
          </p:cNvPicPr>
          <p:nvPr/>
        </p:nvPicPr>
        <p:blipFill rotWithShape="1">
          <a:blip r:embed="rId4"/>
          <a:srcRect l="965" r="1158"/>
          <a:stretch/>
        </p:blipFill>
        <p:spPr>
          <a:xfrm>
            <a:off x="7010400" y="1440953"/>
            <a:ext cx="2946401" cy="4356708"/>
          </a:xfrm>
          <a:prstGeom prst="rect">
            <a:avLst/>
          </a:prstGeom>
          <a:solidFill>
            <a:srgbClr val="000000">
              <a:shade val="95000"/>
            </a:srgbClr>
          </a:solidFill>
          <a:ln w="444500" cap="sq">
            <a:solidFill>
              <a:srgbClr val="000000"/>
            </a:solidFill>
            <a:miter lim="800000"/>
          </a:ln>
          <a:effectLst>
            <a:outerShdw blurRad="254000" dist="190500" dir="2700000" sy="90000" algn="bl" rotWithShape="0">
              <a:srgbClr val="000000">
                <a:alpha val="40000"/>
              </a:srgbClr>
            </a:outerShdw>
          </a:effectLst>
        </p:spPr>
      </p:pic>
    </p:spTree>
    <p:extLst>
      <p:ext uri="{BB962C8B-B14F-4D97-AF65-F5344CB8AC3E}">
        <p14:creationId xmlns:p14="http://schemas.microsoft.com/office/powerpoint/2010/main" val="1006742403"/>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Google Shape;308;p33"/>
          <p:cNvSpPr txBox="1"/>
          <p:nvPr/>
        </p:nvSpPr>
        <p:spPr>
          <a:xfrm>
            <a:off x="759040" y="520142"/>
            <a:ext cx="5163200" cy="802207"/>
          </a:xfrm>
          <a:prstGeom prst="rect">
            <a:avLst/>
          </a:prstGeom>
          <a:noFill/>
          <a:ln>
            <a:noFill/>
          </a:ln>
        </p:spPr>
        <p:txBody>
          <a:bodyPr spcFirstLastPara="1" wrap="square" lIns="0" tIns="0" rIns="0" bIns="0" anchor="t" anchorCtr="0">
            <a:spAutoFit/>
          </a:bodyPr>
          <a:lstStyle/>
          <a:p>
            <a:pPr>
              <a:lnSpc>
                <a:spcPct val="115001"/>
              </a:lnSpc>
            </a:pPr>
            <a:r>
              <a:rPr lang="en" sz="4533" b="1" dirty="0" smtClean="0">
                <a:solidFill>
                  <a:srgbClr val="00564A"/>
                </a:solidFill>
              </a:rPr>
              <a:t>Questions?</a:t>
            </a:r>
            <a:endParaRPr sz="933" dirty="0"/>
          </a:p>
        </p:txBody>
      </p:sp>
      <p:sp>
        <p:nvSpPr>
          <p:cNvPr id="310" name="Google Shape;310;p33"/>
          <p:cNvSpPr/>
          <p:nvPr/>
        </p:nvSpPr>
        <p:spPr>
          <a:xfrm>
            <a:off x="10978290" y="5807069"/>
            <a:ext cx="907565" cy="773315"/>
          </a:xfrm>
          <a:custGeom>
            <a:avLst/>
            <a:gdLst/>
            <a:ahLst/>
            <a:cxnLst/>
            <a:rect l="l" t="t" r="r" b="b"/>
            <a:pathLst>
              <a:path w="1361347" h="1159971" extrusionOk="0">
                <a:moveTo>
                  <a:pt x="0" y="0"/>
                </a:moveTo>
                <a:lnTo>
                  <a:pt x="1361347" y="0"/>
                </a:lnTo>
                <a:lnTo>
                  <a:pt x="1361347" y="1159971"/>
                </a:lnTo>
                <a:lnTo>
                  <a:pt x="0" y="1159971"/>
                </a:lnTo>
                <a:lnTo>
                  <a:pt x="0" y="0"/>
                </a:lnTo>
                <a:close/>
              </a:path>
            </a:pathLst>
          </a:custGeom>
          <a:blipFill rotWithShape="1">
            <a:blip r:embed="rId3">
              <a:alphaModFix/>
            </a:blip>
            <a:stretch>
              <a:fillRect r="-410464" b="-40890"/>
            </a:stretch>
          </a:blipFill>
          <a:ln>
            <a:noFill/>
          </a:ln>
        </p:spPr>
      </p:sp>
      <p:grpSp>
        <p:nvGrpSpPr>
          <p:cNvPr id="311" name="Google Shape;311;p33"/>
          <p:cNvGrpSpPr/>
          <p:nvPr/>
        </p:nvGrpSpPr>
        <p:grpSpPr>
          <a:xfrm rot="10800000">
            <a:off x="-707543" y="6357710"/>
            <a:ext cx="8363840" cy="645423"/>
            <a:chOff x="0" y="-38100"/>
            <a:chExt cx="1770050" cy="255000"/>
          </a:xfrm>
        </p:grpSpPr>
        <p:sp>
          <p:nvSpPr>
            <p:cNvPr id="312" name="Google Shape;312;p33"/>
            <p:cNvSpPr/>
            <p:nvPr/>
          </p:nvSpPr>
          <p:spPr>
            <a:xfrm>
              <a:off x="0" y="0"/>
              <a:ext cx="1770050" cy="216889"/>
            </a:xfrm>
            <a:custGeom>
              <a:avLst/>
              <a:gdLst/>
              <a:ahLst/>
              <a:cxnLst/>
              <a:rect l="l" t="t" r="r" b="b"/>
              <a:pathLst>
                <a:path w="1770050" h="216889" extrusionOk="0">
                  <a:moveTo>
                    <a:pt x="108444" y="0"/>
                  </a:moveTo>
                  <a:lnTo>
                    <a:pt x="1661606" y="0"/>
                  </a:lnTo>
                  <a:cubicBezTo>
                    <a:pt x="1690367" y="0"/>
                    <a:pt x="1717951" y="11425"/>
                    <a:pt x="1738288" y="31763"/>
                  </a:cubicBezTo>
                  <a:cubicBezTo>
                    <a:pt x="1758625" y="52100"/>
                    <a:pt x="1770050" y="79683"/>
                    <a:pt x="1770050" y="108444"/>
                  </a:cubicBezTo>
                  <a:lnTo>
                    <a:pt x="1770050" y="108444"/>
                  </a:lnTo>
                  <a:cubicBezTo>
                    <a:pt x="1770050" y="137206"/>
                    <a:pt x="1758625" y="164789"/>
                    <a:pt x="1738288" y="185126"/>
                  </a:cubicBezTo>
                  <a:cubicBezTo>
                    <a:pt x="1717951" y="205463"/>
                    <a:pt x="1690367" y="216889"/>
                    <a:pt x="1661606" y="216889"/>
                  </a:cubicBezTo>
                  <a:lnTo>
                    <a:pt x="108444" y="216889"/>
                  </a:lnTo>
                  <a:cubicBezTo>
                    <a:pt x="79683" y="216889"/>
                    <a:pt x="52100" y="205463"/>
                    <a:pt x="31763" y="185126"/>
                  </a:cubicBezTo>
                  <a:cubicBezTo>
                    <a:pt x="11425" y="164789"/>
                    <a:pt x="0" y="137206"/>
                    <a:pt x="0" y="108444"/>
                  </a:cubicBezTo>
                  <a:lnTo>
                    <a:pt x="0" y="108444"/>
                  </a:lnTo>
                  <a:cubicBezTo>
                    <a:pt x="0" y="79683"/>
                    <a:pt x="11425" y="52100"/>
                    <a:pt x="31763" y="31763"/>
                  </a:cubicBezTo>
                  <a:cubicBezTo>
                    <a:pt x="52100" y="11425"/>
                    <a:pt x="79683" y="0"/>
                    <a:pt x="108444" y="0"/>
                  </a:cubicBezTo>
                  <a:close/>
                </a:path>
              </a:pathLst>
            </a:custGeom>
            <a:gradFill>
              <a:gsLst>
                <a:gs pos="0">
                  <a:srgbClr val="02554C">
                    <a:alpha val="69803"/>
                  </a:srgbClr>
                </a:gs>
                <a:gs pos="50000">
                  <a:srgbClr val="00554A">
                    <a:alpha val="16470"/>
                  </a:srgbClr>
                </a:gs>
                <a:gs pos="100000">
                  <a:srgbClr val="0F554D">
                    <a:alpha val="0"/>
                  </a:srgbClr>
                </a:gs>
              </a:gsLst>
              <a:lin ang="0" scaled="0"/>
            </a:gradFill>
            <a:ln>
              <a:noFill/>
            </a:ln>
          </p:spPr>
          <p:txBody>
            <a:bodyPr spcFirstLastPara="1" wrap="square" lIns="60967" tIns="60967" rIns="60967" bIns="60967" anchor="ctr" anchorCtr="0">
              <a:noAutofit/>
            </a:bodyPr>
            <a:lstStyle/>
            <a:p>
              <a:endParaRPr sz="2400"/>
            </a:p>
          </p:txBody>
        </p:sp>
        <p:sp>
          <p:nvSpPr>
            <p:cNvPr id="313" name="Google Shape;313;p33"/>
            <p:cNvSpPr txBox="1"/>
            <p:nvPr/>
          </p:nvSpPr>
          <p:spPr>
            <a:xfrm>
              <a:off x="0" y="-38100"/>
              <a:ext cx="1770000" cy="255000"/>
            </a:xfrm>
            <a:prstGeom prst="rect">
              <a:avLst/>
            </a:prstGeom>
            <a:noFill/>
            <a:ln>
              <a:noFill/>
            </a:ln>
          </p:spPr>
          <p:txBody>
            <a:bodyPr spcFirstLastPara="1" wrap="square" lIns="33867" tIns="33867" rIns="33867" bIns="33867" anchor="ctr" anchorCtr="0">
              <a:noAutofit/>
            </a:bodyPr>
            <a:lstStyle/>
            <a:p>
              <a:pPr algn="ctr">
                <a:lnSpc>
                  <a:spcPct val="147722"/>
                </a:lnSpc>
              </a:pPr>
              <a:endParaRPr sz="1200">
                <a:solidFill>
                  <a:schemeClr val="dk1"/>
                </a:solidFill>
                <a:latin typeface="Calibri"/>
                <a:ea typeface="Calibri"/>
                <a:cs typeface="Calibri"/>
                <a:sym typeface="Calibri"/>
              </a:endParaRPr>
            </a:p>
          </p:txBody>
        </p:sp>
      </p:grpSp>
      <p:pic>
        <p:nvPicPr>
          <p:cNvPr id="2" name="Picture 1" descr="Diario de una au pair: 20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57083" y="1397977"/>
            <a:ext cx="3173474" cy="4615962"/>
          </a:xfrm>
          <a:prstGeom prst="rect">
            <a:avLst/>
          </a:prstGeom>
        </p:spPr>
      </p:pic>
    </p:spTree>
    <p:extLst>
      <p:ext uri="{BB962C8B-B14F-4D97-AF65-F5344CB8AC3E}">
        <p14:creationId xmlns:p14="http://schemas.microsoft.com/office/powerpoint/2010/main" val="499693979"/>
      </p:ext>
    </p:extLst>
  </p:cSld>
  <p:clrMapOvr>
    <a:masterClrMapping/>
  </p:clrMapOvr>
</p:sld>
</file>

<file path=ppt/theme/theme1.xml><?xml version="1.0" encoding="utf-8"?>
<a:theme xmlns:a="http://schemas.openxmlformats.org/drawingml/2006/main" name="1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5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6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4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7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8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1681</TotalTime>
  <Words>4133</Words>
  <Application>Microsoft Office PowerPoint</Application>
  <PresentationFormat>Widescreen</PresentationFormat>
  <Paragraphs>800</Paragraphs>
  <Slides>98</Slides>
  <Notes>79</Notes>
  <HiddenSlides>0</HiddenSlides>
  <MMClips>0</MMClips>
  <ScaleCrop>false</ScaleCrop>
  <HeadingPairs>
    <vt:vector size="6" baseType="variant">
      <vt:variant>
        <vt:lpstr>Fonts Used</vt:lpstr>
      </vt:variant>
      <vt:variant>
        <vt:i4>10</vt:i4>
      </vt:variant>
      <vt:variant>
        <vt:lpstr>Theme</vt:lpstr>
      </vt:variant>
      <vt:variant>
        <vt:i4>9</vt:i4>
      </vt:variant>
      <vt:variant>
        <vt:lpstr>Slide Titles</vt:lpstr>
      </vt:variant>
      <vt:variant>
        <vt:i4>98</vt:i4>
      </vt:variant>
    </vt:vector>
  </HeadingPairs>
  <TitlesOfParts>
    <vt:vector size="117" baseType="lpstr">
      <vt:lpstr>Arial</vt:lpstr>
      <vt:lpstr>Calibri</vt:lpstr>
      <vt:lpstr>Calibri Light</vt:lpstr>
      <vt:lpstr>Canva Sans</vt:lpstr>
      <vt:lpstr>Canva Sans Bold</vt:lpstr>
      <vt:lpstr>Gordita</vt:lpstr>
      <vt:lpstr>Gordita Bold</vt:lpstr>
      <vt:lpstr>Helvetica Neue</vt:lpstr>
      <vt:lpstr>Poppins</vt:lpstr>
      <vt:lpstr>Poppins SemiBold</vt:lpstr>
      <vt:lpstr>1_Office Theme</vt:lpstr>
      <vt:lpstr>2_Office Theme</vt:lpstr>
      <vt:lpstr>3_Office Theme</vt:lpstr>
      <vt:lpstr>5_Office Theme</vt:lpstr>
      <vt:lpstr>6_Office Theme</vt:lpstr>
      <vt:lpstr>Office Theme</vt:lpstr>
      <vt:lpstr>4_Office Theme</vt:lpstr>
      <vt:lpstr>7_Office Theme</vt:lpstr>
      <vt:lpstr>8_Office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Ending the HIV Epidemic (EHE) </vt:lpstr>
      <vt:lpstr>EHE Program Contacts</vt:lpstr>
      <vt:lpstr>PowerPoint Presentation</vt:lpstr>
      <vt:lpstr>EHE Care Eligibility</vt:lpstr>
      <vt:lpstr>Data-Driven Focus Populations</vt:lpstr>
      <vt:lpstr>EHE Care Projects*</vt:lpstr>
      <vt:lpstr>(EIS) Peer Navigation</vt:lpstr>
      <vt:lpstr>Emergency Financial Assistance</vt:lpstr>
      <vt:lpstr>Intensive Medical Case Management</vt:lpstr>
      <vt:lpstr>Medical Transportation</vt:lpstr>
      <vt:lpstr>Mobile Health Clinic</vt:lpstr>
      <vt:lpstr>Nonmedical Case Management</vt:lpstr>
      <vt:lpstr>(OAHS) Rapid Start ART</vt:lpstr>
      <vt:lpstr>(Other Professional Services) Legal</vt:lpstr>
      <vt:lpstr>Psychosocial Support Services</vt:lpstr>
      <vt:lpstr>EHE Care-funded Agencies &amp; Services</vt:lpstr>
      <vt:lpstr>LoveLeadsHere.org </vt:lpstr>
      <vt:lpstr>Community Advisory Group (CAG) </vt:lpstr>
      <vt:lpstr>Looking Ahead to 2026</vt:lpstr>
      <vt:lpstr>PowerPoint Presentation</vt:lpstr>
    </vt:vector>
  </TitlesOfParts>
  <Company>HP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Brittanie Evans</dc:creator>
  <cp:lastModifiedBy>Brittanie Evans</cp:lastModifiedBy>
  <cp:revision>55</cp:revision>
  <dcterms:created xsi:type="dcterms:W3CDTF">2026-02-09T19:02:36Z</dcterms:created>
  <dcterms:modified xsi:type="dcterms:W3CDTF">2026-03-16T14:27:31Z</dcterms:modified>
</cp:coreProperties>
</file>