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6" r:id="rId3"/>
    <p:sldId id="257" r:id="rId4"/>
    <p:sldId id="258" r:id="rId5"/>
    <p:sldId id="259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C6C1-659F-4910-B0BB-CDA8FDB4FB4F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DA477-12FE-4950-96F8-E3AC7D92EF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C6C1-659F-4910-B0BB-CDA8FDB4FB4F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A477-12FE-4950-96F8-E3AC7D92E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C6C1-659F-4910-B0BB-CDA8FDB4FB4F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A477-12FE-4950-96F8-E3AC7D92E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C6C1-659F-4910-B0BB-CDA8FDB4FB4F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A477-12FE-4950-96F8-E3AC7D92E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C6C1-659F-4910-B0BB-CDA8FDB4FB4F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A477-12FE-4950-96F8-E3AC7D92EF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C6C1-659F-4910-B0BB-CDA8FDB4FB4F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A477-12FE-4950-96F8-E3AC7D92EF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C6C1-659F-4910-B0BB-CDA8FDB4FB4F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A477-12FE-4950-96F8-E3AC7D92EF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C6C1-659F-4910-B0BB-CDA8FDB4FB4F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A477-12FE-4950-96F8-E3AC7D92E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C6C1-659F-4910-B0BB-CDA8FDB4FB4F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A477-12FE-4950-96F8-E3AC7D92E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C6C1-659F-4910-B0BB-CDA8FDB4FB4F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A477-12FE-4950-96F8-E3AC7D92E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C6C1-659F-4910-B0BB-CDA8FDB4FB4F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A477-12FE-4950-96F8-E3AC7D92E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95EC6C1-659F-4910-B0BB-CDA8FDB4FB4F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7DA477-12FE-4950-96F8-E3AC7D92EF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idney.niddk.nih.gov/kudiseases/pubs/peritonea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Peritoneal Dialysis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http://kidney.niddk.nih.gov/kudiseases/pubs/peritoneal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 tube (catheter) inserted into peritoneal cavity</a:t>
            </a:r>
          </a:p>
          <a:p>
            <a:r>
              <a:rPr lang="en-US" dirty="0" smtClean="0"/>
              <a:t>Dialysis solution is instilled into the peritoneal cavity, dwelling there to pull off fluid, waste products and minerals by osmosis</a:t>
            </a:r>
          </a:p>
          <a:p>
            <a:pPr lvl="1"/>
            <a:r>
              <a:rPr lang="en-US" dirty="0" smtClean="0"/>
              <a:t>Usual volume of 1.5 liters to 3 liters</a:t>
            </a:r>
          </a:p>
          <a:p>
            <a:r>
              <a:rPr lang="en-US" dirty="0" smtClean="0"/>
              <a:t>After several hours dialysis solution is drained from the peritoneal cavity and then replaced by fresh dialysis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CAPD – Continuous Ambulatory Peritoneal Dialysis</a:t>
            </a:r>
          </a:p>
          <a:p>
            <a:pPr lvl="1"/>
            <a:r>
              <a:rPr lang="en-US" dirty="0" smtClean="0"/>
              <a:t>Exchanges 3 – 4 times/day</a:t>
            </a:r>
          </a:p>
          <a:p>
            <a:r>
              <a:rPr lang="en-US" dirty="0" smtClean="0"/>
              <a:t>CCPD – Continuous Cycler-assisted Peritoneal Dialysis</a:t>
            </a:r>
          </a:p>
          <a:p>
            <a:pPr lvl="1"/>
            <a:r>
              <a:rPr lang="en-US" dirty="0" smtClean="0"/>
              <a:t>Usually over night</a:t>
            </a:r>
          </a:p>
          <a:p>
            <a:pPr lvl="1"/>
            <a:r>
              <a:rPr lang="en-US" dirty="0" smtClean="0"/>
              <a:t>Requires equipment needing a power supply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in shelter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CAPD – most likely to be done in shelter unless the person brings cycler</a:t>
            </a:r>
          </a:p>
          <a:p>
            <a:r>
              <a:rPr lang="en-US" dirty="0" smtClean="0"/>
              <a:t>Secluded area to do exchanges, best if sink for hand-washing is available</a:t>
            </a:r>
          </a:p>
          <a:p>
            <a:r>
              <a:rPr lang="en-US" dirty="0" smtClean="0"/>
              <a:t>Equipment and supplies</a:t>
            </a:r>
          </a:p>
          <a:p>
            <a:pPr lvl="1"/>
            <a:r>
              <a:rPr lang="en-US" dirty="0" smtClean="0"/>
              <a:t>Mask</a:t>
            </a:r>
          </a:p>
          <a:p>
            <a:pPr lvl="1"/>
            <a:r>
              <a:rPr lang="en-US" dirty="0" smtClean="0"/>
              <a:t>Administration sets</a:t>
            </a:r>
          </a:p>
          <a:p>
            <a:pPr lvl="1"/>
            <a:r>
              <a:rPr lang="en-US" dirty="0" smtClean="0"/>
              <a:t>Dialysate </a:t>
            </a:r>
          </a:p>
          <a:p>
            <a:pPr lvl="1"/>
            <a:r>
              <a:rPr lang="en-US" dirty="0" smtClean="0"/>
              <a:t>Heater for dialysate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TJeP2pG30wQg6D4DSY1Gly-CNaVw3PDtgUNV0wYAJLYU0z_7Hj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09600"/>
            <a:ext cx="5638800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3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1.gstatic.com/images?q=tbn:ANd9GcS9Si0TsiLTk1VZaY9wBEXtaH-cyXmeU3SSFuVabd-FzxQTfB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432" y="762000"/>
            <a:ext cx="7010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3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88</TotalTime>
  <Words>137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Peritoneal Dialysis</vt:lpstr>
      <vt:lpstr>Source of information</vt:lpstr>
      <vt:lpstr>PD basics</vt:lpstr>
      <vt:lpstr>PD basics</vt:lpstr>
      <vt:lpstr>Needs in shelter setting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Peritoneal Dialysis</dc:title>
  <dc:creator>Karen</dc:creator>
  <cp:lastModifiedBy>kbrennan</cp:lastModifiedBy>
  <cp:revision>7</cp:revision>
  <dcterms:created xsi:type="dcterms:W3CDTF">2012-12-11T16:30:53Z</dcterms:created>
  <dcterms:modified xsi:type="dcterms:W3CDTF">2012-12-18T14:58:52Z</dcterms:modified>
</cp:coreProperties>
</file>