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262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05BF2-38B5-438A-9C55-DFAB1C96715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AD253-5679-4C50-8319-36143965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fo.cdcare.org/logo/CDC%20Logo_Blk_wTagline.jp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B74-6FE9-463C-9431-AD6C7864BC02}" type="datetime1">
              <a:rPr lang="en-US" smtClean="0"/>
              <a:t>12/18/2012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7542-9858-47D3-AA77-AF4C17D88FDA}" type="datetime1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BDD0-C094-48DD-B0DD-904204112F3B}" type="datetime1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CCBD-204B-4FB2-BCED-1B8AB2A4801E}" type="datetime1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352800" cy="36512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http://info.cdcare.org/logo/CDC%20Logo_Blk_wTagline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62699"/>
            <a:ext cx="11144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4839-1239-4FF6-A39A-F4B197F7990E}" type="datetime1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D7FF-1ED7-421E-A02B-F3B01EF28669}" type="datetime1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12BF-DCFB-40F7-BA75-628FB4CCF812}" type="datetime1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94FC-D2C4-41D6-B86B-521B284A33D7}" type="datetime1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13E-37C1-4E9F-A2BB-F726D812E947}" type="datetime1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6340-8B9C-4AA9-B503-826F00E52B92}" type="datetime1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3A5E-3E1F-4E70-BB2A-263FF606591A}" type="datetime1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012A3-EA11-44C9-A628-0001424BAF39}" type="datetime1">
              <a:rPr lang="en-US" smtClean="0"/>
              <a:t>12/18/2012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Centers for Dialysis Care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8CECFC-70D8-4612-B74A-34E9049F7F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4114800"/>
            <a:ext cx="8534400" cy="213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4343400"/>
            <a:ext cx="51816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Centers for Dialysis Care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SUPPORTING THE DIALYSIS PATIENT IN TIMES OF DISASTER</a:t>
            </a:r>
            <a:endParaRPr lang="en-US" sz="2000" dirty="0"/>
          </a:p>
        </p:txBody>
      </p:sp>
      <p:pic>
        <p:nvPicPr>
          <p:cNvPr id="1026" name="Picture 2" descr="http://info.cdcare.org/logo/CDC%20Logo_Blk_w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0"/>
            <a:ext cx="322729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4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the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Symptoms: Ask the patient how they are feeling</a:t>
            </a:r>
          </a:p>
          <a:p>
            <a:r>
              <a:rPr lang="en-US" dirty="0" smtClean="0"/>
              <a:t>Allergies: Ask the patient if they have any allergies</a:t>
            </a:r>
          </a:p>
          <a:p>
            <a:r>
              <a:rPr lang="en-US" dirty="0" smtClean="0"/>
              <a:t>Medications: Ask what medications they take</a:t>
            </a:r>
          </a:p>
          <a:p>
            <a:r>
              <a:rPr lang="en-US" dirty="0" smtClean="0"/>
              <a:t>Past history: Ask when the last dialysis treatment was</a:t>
            </a:r>
          </a:p>
          <a:p>
            <a:r>
              <a:rPr lang="en-US" dirty="0" smtClean="0"/>
              <a:t>Last oral intake: Ask patient the last time they ate</a:t>
            </a:r>
          </a:p>
          <a:p>
            <a:r>
              <a:rPr lang="en-US" dirty="0" smtClean="0"/>
              <a:t>Events leading up to the disaster: Who is your doctor, what hospital do you go to, how long is your dialysis treatment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4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dialysis patients rely on some form of transportation other than themselves personally.</a:t>
            </a:r>
          </a:p>
          <a:p>
            <a:r>
              <a:rPr lang="en-US" dirty="0" smtClean="0"/>
              <a:t>It will be important in times of disaster to organize a contingency plan for how patients will get to dialysis treatment.</a:t>
            </a:r>
          </a:p>
          <a:p>
            <a:r>
              <a:rPr lang="en-US" dirty="0" smtClean="0"/>
              <a:t>There are a number of medical transportation companies such as Physician’s Ambulance that regularly transport patients and would be appropriate resources in times of disaster.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2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 related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Dialysis treatments require highly specialized equipment.</a:t>
            </a:r>
          </a:p>
          <a:p>
            <a:r>
              <a:rPr lang="en-US" dirty="0" smtClean="0"/>
              <a:t>This equipment which includes water systems all require some source of electrical power.</a:t>
            </a:r>
          </a:p>
          <a:p>
            <a:r>
              <a:rPr lang="en-US" dirty="0" smtClean="0"/>
              <a:t>It will be important to identify dialysis facilities in the county who have generators.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9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Dialysis treatments rely heavily on water.</a:t>
            </a:r>
          </a:p>
          <a:p>
            <a:r>
              <a:rPr lang="en-US" dirty="0" smtClean="0"/>
              <a:t>Each dialysis unit will have highly specialized equipment that cleans and filters the water.</a:t>
            </a:r>
          </a:p>
          <a:p>
            <a:r>
              <a:rPr lang="en-US" dirty="0" smtClean="0"/>
              <a:t>Identifying things such as water main breaks and other water related emergencies will be important when considering the treatment of dialysis patients in a disaster.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7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important during times of disaster to identify dialysis-trained personnel who could assist in the identification and triage of patients.</a:t>
            </a:r>
          </a:p>
          <a:p>
            <a:r>
              <a:rPr lang="en-US" dirty="0" smtClean="0"/>
              <a:t>Dialysis is a very specialized field in healthcare and requires specific training to treat patients and operate dialysis equipment. </a:t>
            </a:r>
          </a:p>
          <a:p>
            <a:r>
              <a:rPr lang="en-US" dirty="0" smtClean="0"/>
              <a:t>Dialysis nurses and technicians are specifically trained and provide care under guidelines set forth by the OBN and State of Ohio.</a:t>
            </a:r>
          </a:p>
        </p:txBody>
      </p:sp>
    </p:spTree>
    <p:extLst>
      <p:ext uri="{BB962C8B-B14F-4D97-AF65-F5344CB8AC3E}">
        <p14:creationId xmlns:p14="http://schemas.microsoft.com/office/powerpoint/2010/main" val="13195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Dialysis patients need to get somewhere for treatment.</a:t>
            </a:r>
          </a:p>
          <a:p>
            <a:r>
              <a:rPr lang="en-US" dirty="0" smtClean="0"/>
              <a:t>If a patient has a catheter, they require qualified assistance to prevent infection.</a:t>
            </a:r>
          </a:p>
          <a:p>
            <a:r>
              <a:rPr lang="en-US" dirty="0" smtClean="0"/>
              <a:t>External environment considerations are important such as water and power.</a:t>
            </a:r>
          </a:p>
          <a:p>
            <a:r>
              <a:rPr lang="en-US" dirty="0" smtClean="0"/>
              <a:t>Each dialysis center will have an individualized disaster plan.</a:t>
            </a:r>
          </a:p>
          <a:p>
            <a:r>
              <a:rPr lang="en-US" dirty="0" smtClean="0"/>
              <a:t>The Renal Network 4/9/10 will have pertinent information for the dialysis patients in Cuyahoga County: </a:t>
            </a:r>
            <a:r>
              <a:rPr lang="en-US" sz="3200" dirty="0" smtClean="0"/>
              <a:t>317-257-8274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5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dialysis?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Dialysis is a process of cleaning wastes and extra fluid from the blood artificially. </a:t>
            </a:r>
            <a:endParaRPr lang="en-US" dirty="0" smtClean="0"/>
          </a:p>
          <a:p>
            <a:r>
              <a:rPr lang="en-US" dirty="0" smtClean="0"/>
              <a:t>There are two major types of dialysis either Hemodialysis or Peritoneal Dialysis.</a:t>
            </a:r>
            <a:endParaRPr lang="en-US" dirty="0"/>
          </a:p>
          <a:p>
            <a:r>
              <a:rPr lang="en-US" dirty="0" smtClean="0"/>
              <a:t>Hemodialysis is done using a machine with an “external kidney”.</a:t>
            </a:r>
          </a:p>
          <a:p>
            <a:r>
              <a:rPr lang="en-US" dirty="0" smtClean="0"/>
              <a:t>This process is typically performed three times a week.</a:t>
            </a:r>
          </a:p>
          <a:p>
            <a:r>
              <a:rPr lang="en-US" dirty="0" smtClean="0"/>
              <a:t>Peritoneal Dialysis differs and these patients will require other considerations.</a:t>
            </a:r>
          </a:p>
        </p:txBody>
      </p:sp>
    </p:spTree>
    <p:extLst>
      <p:ext uri="{BB962C8B-B14F-4D97-AF65-F5344CB8AC3E}">
        <p14:creationId xmlns:p14="http://schemas.microsoft.com/office/powerpoint/2010/main" val="249946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dialysis patient?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High blood pressure, diabetes  and some genetic conditions can cause the kidneys to stop working.</a:t>
            </a:r>
          </a:p>
          <a:p>
            <a:r>
              <a:rPr lang="en-US" dirty="0"/>
              <a:t>Once the kidneys stop working patients need a way to remove toxins-wastes from their bodies.</a:t>
            </a:r>
          </a:p>
          <a:p>
            <a:r>
              <a:rPr lang="en-US" dirty="0" smtClean="0"/>
              <a:t>In order to filter a patients blood each patient must have an artificial access.</a:t>
            </a:r>
          </a:p>
          <a:p>
            <a:r>
              <a:rPr lang="en-US" dirty="0" smtClean="0"/>
              <a:t>Dialysis patients have two different types of access.</a:t>
            </a:r>
          </a:p>
          <a:p>
            <a:r>
              <a:rPr lang="en-US" dirty="0" smtClean="0"/>
              <a:t>Patients have either an internal access where needles are placed each treatment or patients have an external catheter.</a:t>
            </a:r>
          </a:p>
          <a:p>
            <a:r>
              <a:rPr lang="en-US" dirty="0" smtClean="0"/>
              <a:t>Catheter patients require careful attention due to the higher incidence of infection.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158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a patient misses dialysis?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Dialysis treatment is critical to the survival of any patient with End Stage Renal Disease.</a:t>
            </a:r>
          </a:p>
          <a:p>
            <a:r>
              <a:rPr lang="en-US" dirty="0" smtClean="0"/>
              <a:t>Fluid overload</a:t>
            </a:r>
          </a:p>
          <a:p>
            <a:r>
              <a:rPr lang="en-US" dirty="0" smtClean="0"/>
              <a:t>Shortness of breath</a:t>
            </a:r>
          </a:p>
          <a:p>
            <a:r>
              <a:rPr lang="en-US" dirty="0" smtClean="0"/>
              <a:t>High potassium</a:t>
            </a:r>
            <a:endParaRPr lang="en-US" dirty="0"/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Will lead to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dialysis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dialysis patient will look like anyone else and will require questions asked about their ESRD status.</a:t>
            </a:r>
          </a:p>
          <a:p>
            <a:r>
              <a:rPr lang="en-US" dirty="0" smtClean="0"/>
              <a:t>Some will have medical alert tags but this may not be typical.</a:t>
            </a:r>
          </a:p>
          <a:p>
            <a:r>
              <a:rPr lang="en-US" dirty="0" smtClean="0"/>
              <a:t>If patients miss treatment, they may initially present with “flu-like” symptoms and will rapidly decline if left untreated for long periods.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patients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patient’s access site is clean. (Soap and Water)</a:t>
            </a:r>
          </a:p>
          <a:p>
            <a:r>
              <a:rPr lang="en-US" dirty="0" smtClean="0"/>
              <a:t>Encourage patients to watch their fluid intake as dialysis patients have highly-specialized diets restrictions</a:t>
            </a:r>
          </a:p>
          <a:p>
            <a:r>
              <a:rPr lang="en-US" dirty="0" smtClean="0"/>
              <a:t>Dialysis patients require lower intake of foods such as: orange juice, tomatoes, cheese, soda, and other high phosphorous foods.</a:t>
            </a:r>
          </a:p>
        </p:txBody>
      </p:sp>
    </p:spTree>
    <p:extLst>
      <p:ext uri="{BB962C8B-B14F-4D97-AF65-F5344CB8AC3E}">
        <p14:creationId xmlns:p14="http://schemas.microsoft.com/office/powerpoint/2010/main" val="163480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 the Renal Network in times of disaster and to help in identification of operating dialysis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dialysis patient should prepare for a disaster?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should have a special three-day meal in times of emergency.</a:t>
            </a:r>
          </a:p>
          <a:p>
            <a:r>
              <a:rPr lang="en-US" dirty="0" smtClean="0"/>
              <a:t>Instruct patients to watch fluid intake.</a:t>
            </a:r>
          </a:p>
          <a:p>
            <a:r>
              <a:rPr lang="en-US" dirty="0" smtClean="0"/>
              <a:t>Provide each patient with emergency numbers for their clinic.</a:t>
            </a:r>
          </a:p>
          <a:p>
            <a:r>
              <a:rPr lang="en-US" dirty="0" smtClean="0"/>
              <a:t>Review emergency take-off and disaster plan with patients annually.</a:t>
            </a:r>
          </a:p>
          <a:p>
            <a:r>
              <a:rPr lang="en-US" dirty="0" smtClean="0"/>
              <a:t>Internally every provider will have identified back-up units to meet patient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7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emergency rooms</a:t>
            </a:r>
          </a:p>
          <a:p>
            <a:r>
              <a:rPr lang="en-US" dirty="0" smtClean="0"/>
              <a:t>Kidney Foundation of Ohio</a:t>
            </a:r>
          </a:p>
          <a:p>
            <a:r>
              <a:rPr lang="en-US" dirty="0" smtClean="0"/>
              <a:t>The Ohio Renal Association</a:t>
            </a:r>
          </a:p>
          <a:p>
            <a:r>
              <a:rPr lang="en-US" dirty="0" smtClean="0"/>
              <a:t>Individual dialysis companies located in Cuyahoga County: FMC, </a:t>
            </a:r>
            <a:r>
              <a:rPr lang="en-US" dirty="0" err="1" smtClean="0"/>
              <a:t>Davita</a:t>
            </a:r>
            <a:r>
              <a:rPr lang="en-US" dirty="0"/>
              <a:t>  </a:t>
            </a:r>
            <a:r>
              <a:rPr lang="en-US" dirty="0" smtClean="0"/>
              <a:t>and CDC</a:t>
            </a:r>
          </a:p>
          <a:p>
            <a:r>
              <a:rPr lang="en-US" dirty="0" smtClean="0"/>
              <a:t>Each facility will have an internal disaster preparedness plan and all organizations will work together to meet the needs of the dialysis patients in times of disaster.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827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Centers for Dialysis Care</vt:lpstr>
      <vt:lpstr>What is dialysis? </vt:lpstr>
      <vt:lpstr>What is a dialysis patient?  </vt:lpstr>
      <vt:lpstr>What happens when a patient misses dialysis?</vt:lpstr>
      <vt:lpstr>Identifying a dialysis patient</vt:lpstr>
      <vt:lpstr>Meeting the patients needs</vt:lpstr>
      <vt:lpstr>Special instructions</vt:lpstr>
      <vt:lpstr>How a dialysis patient should prepare for a disaster?</vt:lpstr>
      <vt:lpstr>Community Resources</vt:lpstr>
      <vt:lpstr>Questions to ask the patients</vt:lpstr>
      <vt:lpstr>Transportation</vt:lpstr>
      <vt:lpstr>Dialysis related equipment</vt:lpstr>
      <vt:lpstr>The importance of water</vt:lpstr>
      <vt:lpstr>Dialysis personnel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Centers for Dialysis Care</dc:title>
  <dc:creator>Windows User</dc:creator>
  <cp:lastModifiedBy>kbrennan</cp:lastModifiedBy>
  <cp:revision>16</cp:revision>
  <dcterms:created xsi:type="dcterms:W3CDTF">2012-12-10T19:50:07Z</dcterms:created>
  <dcterms:modified xsi:type="dcterms:W3CDTF">2012-12-18T14:59:27Z</dcterms:modified>
</cp:coreProperties>
</file>